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73" r:id="rId2"/>
  </p:sldMasterIdLst>
  <p:notesMasterIdLst>
    <p:notesMasterId r:id="rId38"/>
  </p:notesMasterIdLst>
  <p:sldIdLst>
    <p:sldId id="421" r:id="rId3"/>
    <p:sldId id="422" r:id="rId4"/>
    <p:sldId id="362" r:id="rId5"/>
    <p:sldId id="367" r:id="rId6"/>
    <p:sldId id="381" r:id="rId7"/>
    <p:sldId id="387" r:id="rId8"/>
    <p:sldId id="393" r:id="rId9"/>
    <p:sldId id="394" r:id="rId10"/>
    <p:sldId id="395" r:id="rId11"/>
    <p:sldId id="351" r:id="rId12"/>
    <p:sldId id="410" r:id="rId13"/>
    <p:sldId id="411" r:id="rId14"/>
    <p:sldId id="412" r:id="rId15"/>
    <p:sldId id="396" r:id="rId16"/>
    <p:sldId id="414" r:id="rId17"/>
    <p:sldId id="397" r:id="rId18"/>
    <p:sldId id="424" r:id="rId19"/>
    <p:sldId id="415" r:id="rId20"/>
    <p:sldId id="417" r:id="rId21"/>
    <p:sldId id="355" r:id="rId22"/>
    <p:sldId id="383" r:id="rId23"/>
    <p:sldId id="425" r:id="rId24"/>
    <p:sldId id="402" r:id="rId25"/>
    <p:sldId id="426" r:id="rId26"/>
    <p:sldId id="403" r:id="rId27"/>
    <p:sldId id="404" r:id="rId28"/>
    <p:sldId id="405" r:id="rId29"/>
    <p:sldId id="406" r:id="rId30"/>
    <p:sldId id="407" r:id="rId31"/>
    <p:sldId id="409" r:id="rId32"/>
    <p:sldId id="398" r:id="rId33"/>
    <p:sldId id="376" r:id="rId34"/>
    <p:sldId id="377" r:id="rId35"/>
    <p:sldId id="375" r:id="rId36"/>
    <p:sldId id="378" r:id="rId37"/>
  </p:sldIdLst>
  <p:sldSz cx="9144000" cy="6858000" type="screen4x3"/>
  <p:notesSz cx="6858000" cy="9144000"/>
  <p:embeddedFontLst>
    <p:embeddedFont>
      <p:font typeface=".VnCooper" pitchFamily="34" charset="0"/>
      <p:regular r:id="rId39"/>
    </p:embeddedFont>
    <p:embeddedFont>
      <p:font typeface="HP-087" pitchFamily="34" charset="0"/>
      <p:bold r:id="rId40"/>
    </p:embeddedFont>
    <p:embeddedFont>
      <p:font typeface=".VnAvant" pitchFamily="34" charset="0"/>
      <p:regular r:id="rId41"/>
      <p:bold r:id="rId42"/>
      <p:italic r:id="rId43"/>
      <p:boldItalic r:id="rId44"/>
    </p:embeddedFont>
    <p:embeddedFont>
      <p:font typeface="Comic Sans MS" pitchFamily="66" charset="0"/>
      <p:regular r:id="rId45"/>
      <p:bold r:id="rId46"/>
      <p:italic r:id="rId47"/>
      <p:boldItalic r:id="rId48"/>
    </p:embeddedFont>
    <p:embeddedFont>
      <p:font typeface="HP001 4H Normal" pitchFamily="34" charset="-93"/>
      <p:regular r:id="rId49"/>
    </p:embeddedFont>
    <p:embeddedFont>
      <p:font typeface="VNI-Avo" pitchFamily="2" charset="0"/>
      <p:regular r:id="rId50"/>
      <p:bold r:id="rId51"/>
      <p:italic r:id="rId52"/>
      <p:boldItalic r:id="rId53"/>
    </p:embeddedFont>
    <p:embeddedFont>
      <p:font typeface="Calibri" pitchFamily="34" charset="0"/>
      <p:regular r:id="rId54"/>
      <p:bold r:id="rId55"/>
      <p:italic r:id="rId56"/>
      <p:boldItalic r:id="rId57"/>
    </p:embeddedFont>
    <p:embeddedFont>
      <p:font typeface="Arial Rounded MT Bold" charset="0"/>
      <p:regular r:id="rId58"/>
    </p:embeddedFont>
    <p:embeddedFont>
      <p:font typeface=".VnUniverse" pitchFamily="34" charset="0"/>
      <p:regular r:id="rId59"/>
    </p:embeddedFont>
    <p:embeddedFont>
      <p:font typeface="HP001" pitchFamily="34" charset="-93"/>
      <p:regular r:id="rId60"/>
      <p:bold r:id="rId61"/>
    </p:embeddedFont>
  </p:embeddedFontLst>
  <p:custDataLst>
    <p:tags r:id="rId6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CC00CC"/>
    <a:srgbClr val="0033CC"/>
    <a:srgbClr val="FFCCFF"/>
    <a:srgbClr val="FF9933"/>
    <a:srgbClr val="009900"/>
    <a:srgbClr val="CCECFF"/>
    <a:srgbClr val="000099"/>
    <a:srgbClr val="FFCC00"/>
    <a:srgbClr val="993366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855" autoAdjust="0"/>
    <p:restoredTop sz="94660"/>
  </p:normalViewPr>
  <p:slideViewPr>
    <p:cSldViewPr>
      <p:cViewPr varScale="1">
        <p:scale>
          <a:sx n="65" d="100"/>
          <a:sy n="65" d="100"/>
        </p:scale>
        <p:origin x="-135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1.fntdata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font" Target="fonts/font4.fntdata"/><Relationship Id="rId47" Type="http://schemas.openxmlformats.org/officeDocument/2006/relationships/font" Target="fonts/font9.fntdata"/><Relationship Id="rId50" Type="http://schemas.openxmlformats.org/officeDocument/2006/relationships/font" Target="fonts/font12.fntdata"/><Relationship Id="rId55" Type="http://schemas.openxmlformats.org/officeDocument/2006/relationships/font" Target="fonts/font17.fntdata"/><Relationship Id="rId63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font" Target="fonts/font3.fntdata"/><Relationship Id="rId54" Type="http://schemas.openxmlformats.org/officeDocument/2006/relationships/font" Target="fonts/font16.fntdata"/><Relationship Id="rId62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font" Target="fonts/font2.fntdata"/><Relationship Id="rId45" Type="http://schemas.openxmlformats.org/officeDocument/2006/relationships/font" Target="fonts/font7.fntdata"/><Relationship Id="rId53" Type="http://schemas.openxmlformats.org/officeDocument/2006/relationships/font" Target="fonts/font15.fntdata"/><Relationship Id="rId58" Type="http://schemas.openxmlformats.org/officeDocument/2006/relationships/font" Target="fonts/font20.fntdata"/><Relationship Id="rId66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11.fntdata"/><Relationship Id="rId57" Type="http://schemas.openxmlformats.org/officeDocument/2006/relationships/font" Target="fonts/font19.fntdata"/><Relationship Id="rId61" Type="http://schemas.openxmlformats.org/officeDocument/2006/relationships/font" Target="fonts/font23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6.fntdata"/><Relationship Id="rId52" Type="http://schemas.openxmlformats.org/officeDocument/2006/relationships/font" Target="fonts/font14.fntdata"/><Relationship Id="rId60" Type="http://schemas.openxmlformats.org/officeDocument/2006/relationships/font" Target="fonts/font22.fntdata"/><Relationship Id="rId65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font" Target="fonts/font5.fntdata"/><Relationship Id="rId48" Type="http://schemas.openxmlformats.org/officeDocument/2006/relationships/font" Target="fonts/font10.fntdata"/><Relationship Id="rId56" Type="http://schemas.openxmlformats.org/officeDocument/2006/relationships/font" Target="fonts/font18.fntdata"/><Relationship Id="rId64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font" Target="fonts/font13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notesMaster" Target="notesMasters/notesMaster1.xml"/><Relationship Id="rId46" Type="http://schemas.openxmlformats.org/officeDocument/2006/relationships/font" Target="fonts/font8.fntdata"/><Relationship Id="rId59" Type="http://schemas.openxmlformats.org/officeDocument/2006/relationships/font" Target="fonts/font2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B6E993-296B-4FB0-A271-FA0352DE524F}" type="datetimeFigureOut">
              <a:rPr lang="vi-VN" smtClean="0"/>
              <a:t>25/08/2020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9F448D-067C-4AA7-8944-0B61205DCB4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900938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9F448D-067C-4AA7-8944-0B61205DCB44}" type="slidenum">
              <a:rPr lang="vi-VN" smtClean="0"/>
              <a:t>4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477724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9F448D-067C-4AA7-8944-0B61205DCB44}" type="slidenum">
              <a:rPr lang="vi-VN" smtClean="0"/>
              <a:t>24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72890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D0D902-E3FD-41D4-B99A-597D73F1A13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995946"/>
      </p:ext>
    </p:extLst>
  </p:cSld>
  <p:clrMapOvr>
    <a:masterClrMapping/>
  </p:clrMapOvr>
  <p:transition advTm="6645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D2D8B6-A4AC-42E0-BA92-63F5808EFAB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610469"/>
      </p:ext>
    </p:extLst>
  </p:cSld>
  <p:clrMapOvr>
    <a:masterClrMapping/>
  </p:clrMapOvr>
  <p:transition advTm="6645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D5E828-E5B7-4D4D-9B80-7E0F84246B1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8084606"/>
      </p:ext>
    </p:extLst>
  </p:cSld>
  <p:clrMapOvr>
    <a:masterClrMapping/>
  </p:clrMapOvr>
  <p:transition advTm="6645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889393-D349-44D7-AD3D-BABF296EAA0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847750"/>
      </p:ext>
    </p:extLst>
  </p:cSld>
  <p:clrMapOvr>
    <a:masterClrMapping/>
  </p:clrMapOvr>
  <p:transition advTm="6645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5B5BE1-1900-417B-AE8E-E6037FDDFC2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3056969"/>
      </p:ext>
    </p:extLst>
  </p:cSld>
  <p:clrMapOvr>
    <a:masterClrMapping/>
  </p:clrMapOvr>
  <p:transition advTm="6645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1BC497-F838-49E0-8278-72BCFF454F9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1979329"/>
      </p:ext>
    </p:extLst>
  </p:cSld>
  <p:clrMapOvr>
    <a:masterClrMapping/>
  </p:clrMapOvr>
  <p:transition advTm="6645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C6F88C-A493-4071-8513-6FE15AE74A2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681490"/>
      </p:ext>
    </p:extLst>
  </p:cSld>
  <p:clrMapOvr>
    <a:masterClrMapping/>
  </p:clrMapOvr>
  <p:transition advTm="6645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384FC0-1499-44A9-97CF-09119C7CF36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7594005"/>
      </p:ext>
    </p:extLst>
  </p:cSld>
  <p:clrMapOvr>
    <a:masterClrMapping/>
  </p:clrMapOvr>
  <p:transition advTm="6645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F74ED5-F850-4853-B39F-47DCA0B681F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6694311"/>
      </p:ext>
    </p:extLst>
  </p:cSld>
  <p:clrMapOvr>
    <a:masterClrMapping/>
  </p:clrMapOvr>
  <p:transition advTm="6645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19B0F0-6FB0-4512-B550-AF40F1A0DDF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9253108"/>
      </p:ext>
    </p:extLst>
  </p:cSld>
  <p:clrMapOvr>
    <a:masterClrMapping/>
  </p:clrMapOvr>
  <p:transition advTm="6645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313C44-666D-497D-9BA3-E1180D68CD3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3828425"/>
      </p:ext>
    </p:extLst>
  </p:cSld>
  <p:clrMapOvr>
    <a:masterClrMapping/>
  </p:clrMapOvr>
  <p:transition advTm="6645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BED2BAF4-63E0-45E4-909C-0AF5B3B4DC4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2851827"/>
      </p:ext>
    </p:extLst>
  </p:cSld>
  <p:clrMapOvr>
    <a:masterClrMapping/>
  </p:clrMapOvr>
  <p:transition advTm="6645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Tm="6645"/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F16920F-CB97-41FB-B4FF-EE984BB0C14E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0221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ransition advTm="6645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media1.mp3"/><Relationship Id="rId7" Type="http://schemas.openxmlformats.org/officeDocument/2006/relationships/image" Target="../media/image9.gif"/><Relationship Id="rId2" Type="http://schemas.microsoft.com/office/2007/relationships/media" Target="../media/media1.mp3"/><Relationship Id="rId1" Type="http://schemas.openxmlformats.org/officeDocument/2006/relationships/tags" Target="../tags/tag2.xml"/><Relationship Id="rId6" Type="http://schemas.openxmlformats.org/officeDocument/2006/relationships/image" Target="../media/image8.jpeg"/><Relationship Id="rId5" Type="http://schemas.openxmlformats.org/officeDocument/2006/relationships/hyperlink" Target="http://www.graphicsfactory.com/Clip_Art/Holidays/Christmas/snowman001_c_143923.html" TargetMode="External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" Target="slide4.xml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" Target="slide4.xml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" Target="slide4.xml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" Target="slide4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slide" Target="slide34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5.xml"/><Relationship Id="rId5" Type="http://schemas.openxmlformats.org/officeDocument/2006/relationships/slide" Target="slide33.xml"/><Relationship Id="rId4" Type="http://schemas.openxmlformats.org/officeDocument/2006/relationships/slide" Target="slide3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Tươi Phong Cách Trung Quốc Tối Giản Kiểu Dáng đẹp Bảng Triển Lãm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709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42455" y="76200"/>
            <a:ext cx="6599884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" b="1" dirty="0" err="1">
                <a:solidFill>
                  <a:schemeClr val="bg1"/>
                </a:solidFill>
                <a:latin typeface="Arial Rounded MT Bold" pitchFamily="34" charset="0"/>
              </a:rPr>
              <a:t>Kết</a:t>
            </a:r>
            <a:r>
              <a:rPr lang="en-US" sz="3500" b="1" dirty="0">
                <a:solidFill>
                  <a:schemeClr val="bg1"/>
                </a:solidFill>
                <a:latin typeface="Arial Rounded MT Bold" pitchFamily="34" charset="0"/>
              </a:rPr>
              <a:t> </a:t>
            </a:r>
            <a:r>
              <a:rPr lang="en-US" sz="3500" b="1" dirty="0" err="1">
                <a:solidFill>
                  <a:schemeClr val="bg1"/>
                </a:solidFill>
                <a:latin typeface="Arial Rounded MT Bold" pitchFamily="34" charset="0"/>
              </a:rPr>
              <a:t>nối</a:t>
            </a:r>
            <a:r>
              <a:rPr lang="en-US" sz="3500" b="1" dirty="0">
                <a:solidFill>
                  <a:schemeClr val="bg1"/>
                </a:solidFill>
                <a:latin typeface="Arial Rounded MT Bold" pitchFamily="34" charset="0"/>
              </a:rPr>
              <a:t> tri </a:t>
            </a:r>
            <a:r>
              <a:rPr lang="en-US" sz="3500" b="1" dirty="0" err="1">
                <a:solidFill>
                  <a:schemeClr val="bg1"/>
                </a:solidFill>
                <a:latin typeface="Arial Rounded MT Bold" pitchFamily="34" charset="0"/>
              </a:rPr>
              <a:t>thức</a:t>
            </a:r>
            <a:r>
              <a:rPr lang="en-US" sz="3500" b="1" dirty="0">
                <a:solidFill>
                  <a:schemeClr val="bg1"/>
                </a:solidFill>
                <a:latin typeface="Arial Rounded MT Bold" pitchFamily="34" charset="0"/>
              </a:rPr>
              <a:t> </a:t>
            </a:r>
            <a:r>
              <a:rPr lang="en-US" sz="3500" b="1" dirty="0" err="1">
                <a:solidFill>
                  <a:schemeClr val="bg1"/>
                </a:solidFill>
                <a:latin typeface="Arial Rounded MT Bold" pitchFamily="34" charset="0"/>
              </a:rPr>
              <a:t>với</a:t>
            </a:r>
            <a:r>
              <a:rPr lang="en-US" sz="3500" b="1" dirty="0">
                <a:solidFill>
                  <a:schemeClr val="bg1"/>
                </a:solidFill>
                <a:latin typeface="Arial Rounded MT Bold" pitchFamily="34" charset="0"/>
              </a:rPr>
              <a:t> </a:t>
            </a:r>
            <a:r>
              <a:rPr lang="en-US" sz="3500" b="1" dirty="0" err="1">
                <a:solidFill>
                  <a:schemeClr val="bg1"/>
                </a:solidFill>
                <a:latin typeface="Arial Rounded MT Bold" pitchFamily="34" charset="0"/>
              </a:rPr>
              <a:t>cuộc</a:t>
            </a:r>
            <a:r>
              <a:rPr lang="en-US" sz="3500" b="1" dirty="0">
                <a:solidFill>
                  <a:schemeClr val="bg1"/>
                </a:solidFill>
                <a:latin typeface="Arial Rounded MT Bold" pitchFamily="34" charset="0"/>
              </a:rPr>
              <a:t> </a:t>
            </a:r>
            <a:r>
              <a:rPr lang="en-US" sz="3500" b="1" dirty="0" err="1">
                <a:solidFill>
                  <a:schemeClr val="bg1"/>
                </a:solidFill>
                <a:latin typeface="Arial Rounded MT Bold" pitchFamily="34" charset="0"/>
              </a:rPr>
              <a:t>sống</a:t>
            </a:r>
            <a:endParaRPr lang="en-US" sz="3500" b="1" dirty="0">
              <a:solidFill>
                <a:schemeClr val="bg1"/>
              </a:solidFill>
              <a:latin typeface="Arial Rounded MT Bold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1371600" y="955964"/>
            <a:ext cx="9448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solidFill>
                  <a:srgbClr val="002060"/>
                </a:solidFill>
                <a:latin typeface=".VnAvant" pitchFamily="34" charset="0"/>
              </a:rPr>
              <a:t>TIẾNG VIỆT</a:t>
            </a:r>
            <a:r>
              <a:rPr lang="vi-VN" sz="6000" b="1">
                <a:solidFill>
                  <a:srgbClr val="002060"/>
                </a:solidFill>
                <a:latin typeface=".VnAvant" pitchFamily="34" charset="0"/>
              </a:rPr>
              <a:t> </a:t>
            </a:r>
          </a:p>
          <a:p>
            <a:pPr algn="ctr"/>
            <a:r>
              <a:rPr lang="vi-VN" sz="6000" b="1">
                <a:solidFill>
                  <a:srgbClr val="002060"/>
                </a:solidFill>
                <a:latin typeface=".VnAvant" pitchFamily="34" charset="0"/>
              </a:rPr>
              <a:t>1</a:t>
            </a:r>
            <a:endParaRPr lang="en-US" sz="6000" b="1" dirty="0">
              <a:solidFill>
                <a:srgbClr val="00206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5131827"/>
      </p:ext>
    </p:extLst>
  </p:cSld>
  <p:clrMapOvr>
    <a:masterClrMapping/>
  </p:clrMapOvr>
  <p:transition advTm="6645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7" descr="Happy Snowman Face Smiling 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130" y="5927752"/>
            <a:ext cx="654844" cy="810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1" descr="cartoons-desi-glitters-101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1897" y="5581694"/>
            <a:ext cx="1112103" cy="1112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1223750" y="525522"/>
            <a:ext cx="6938310" cy="123226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Stop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vi-VN" sz="5400" b="1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M×nh </a:t>
            </a:r>
            <a:r>
              <a:rPr lang="vi-VN" sz="5400" b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cïng </a:t>
            </a:r>
            <a:r>
              <a:rPr lang="en-US" sz="5400" b="1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 </a:t>
            </a:r>
            <a:r>
              <a:rPr lang="vi-VN" sz="5400" b="1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ch¬i </a:t>
            </a:r>
            <a:r>
              <a:rPr lang="vi-VN" sz="5400" b="1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trß</a:t>
            </a:r>
            <a:r>
              <a:rPr lang="vi-VN" sz="5400" b="1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  </a:t>
            </a:r>
            <a:r>
              <a:rPr lang="en-US" sz="5400" b="1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! </a:t>
            </a:r>
            <a:endParaRPr lang="en-US" sz="5400" b="1" cap="none" spc="0" dirty="0">
              <a:ln w="11430"/>
              <a:solidFill>
                <a:srgbClr val="CC00CC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.VnAvant" pitchFamily="34" charset="0"/>
            </a:endParaRPr>
          </a:p>
        </p:txBody>
      </p:sp>
      <p:pic>
        <p:nvPicPr>
          <p:cNvPr id="3" name="dan vu con vit 28.9.2017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640752" y="5581694"/>
            <a:ext cx="311422" cy="311422"/>
          </a:xfrm>
          <a:prstGeom prst="rect">
            <a:avLst/>
          </a:prstGeom>
          <a:solidFill>
            <a:srgbClr val="990099"/>
          </a:solidFill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262" y="1822477"/>
            <a:ext cx="7305675" cy="4105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44291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Tm="6645">
        <p14:ripple/>
      </p:transition>
    </mc:Choice>
    <mc:Fallback xmlns="">
      <p:transition advTm="664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20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489" objId="4"/>
        <p14:triggerEvt type="onClick" time="2489" objId="4"/>
        <p14:pauseEvt time="19732" objId="4"/>
        <p14:triggerEvt type="onClick" time="24965" objId="4"/>
        <p14:resumeEvt time="27230" objId="4"/>
        <p14:pauseEvt time="35395" objId="4"/>
        <p14:stopEvt time="72962" objId="4"/>
      </p14:showEvt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2697955" y="3781425"/>
            <a:ext cx="37480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0033CC"/>
                </a:solidFill>
                <a:latin typeface="VNI-Avo" pitchFamily="2" charset="0"/>
              </a:rPr>
              <a:t>chim boùi caù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61AACF85-2209-4A58-973A-E18086AAA7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9920" y="1252538"/>
            <a:ext cx="3264158" cy="2528887"/>
          </a:xfrm>
          <a:prstGeom prst="rect">
            <a:avLst/>
          </a:prstGeom>
        </p:spPr>
      </p:pic>
      <p:sp>
        <p:nvSpPr>
          <p:cNvPr id="4" name="Right Arrow 3"/>
          <p:cNvSpPr/>
          <p:nvPr/>
        </p:nvSpPr>
        <p:spPr bwMode="auto">
          <a:xfrm rot="1232801">
            <a:off x="2293152" y="1910692"/>
            <a:ext cx="867141" cy="363334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2973742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repeatCount="indefinite" fill="hold" grpId="1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4" grpId="0" animBg="1"/>
      <p:bldP spid="4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3398438" y="3933108"/>
            <a:ext cx="234711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>
                <a:solidFill>
                  <a:srgbClr val="0033CC"/>
                </a:solidFill>
                <a:latin typeface="VNI-Avo" pitchFamily="2" charset="0"/>
              </a:rPr>
              <a:t>thoåi coøi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A2615BDD-6E28-4E5C-AA14-4008D9FC3F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5257" y="1180383"/>
            <a:ext cx="2533481" cy="2752725"/>
          </a:xfrm>
          <a:prstGeom prst="rect">
            <a:avLst/>
          </a:prstGeom>
        </p:spPr>
      </p:pic>
      <p:sp>
        <p:nvSpPr>
          <p:cNvPr id="4" name="Right Arrow 3"/>
          <p:cNvSpPr/>
          <p:nvPr/>
        </p:nvSpPr>
        <p:spPr bwMode="auto">
          <a:xfrm rot="8636379">
            <a:off x="5448268" y="1999499"/>
            <a:ext cx="867141" cy="257738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2973742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repeatCount="indefinite" fill="hold" grpId="1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4" grpId="0" animBg="1"/>
      <p:bldP spid="4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3962400" y="3797179"/>
            <a:ext cx="2857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33CC"/>
                </a:solidFill>
                <a:latin typeface="VNI-Avo" pitchFamily="2" charset="0"/>
              </a:rPr>
              <a:t>ñoà chôi</a:t>
            </a:r>
          </a:p>
        </p:txBody>
      </p:sp>
      <p:sp>
        <p:nvSpPr>
          <p:cNvPr id="20" name="Right Arrow 19"/>
          <p:cNvSpPr/>
          <p:nvPr/>
        </p:nvSpPr>
        <p:spPr bwMode="auto">
          <a:xfrm rot="1232801">
            <a:off x="2293152" y="1910692"/>
            <a:ext cx="867141" cy="363334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5FF33ACC-B3C1-4656-9A73-FE27117761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0758" y="1288808"/>
            <a:ext cx="3073984" cy="2508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973742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mph" presetSubtype="0" repeatCount="indefinite" fill="hold" grpId="1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0" grpId="0" animBg="1"/>
      <p:bldP spid="20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117718" y="4184900"/>
            <a:ext cx="29546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rgbClr val="0033CC"/>
                </a:solidFill>
                <a:latin typeface="VNI-Avo" pitchFamily="2" charset="0"/>
              </a:rPr>
              <a:t>chim boùi caù</a:t>
            </a:r>
          </a:p>
        </p:txBody>
      </p:sp>
      <p:grpSp>
        <p:nvGrpSpPr>
          <p:cNvPr id="39" name="Group 38"/>
          <p:cNvGrpSpPr/>
          <p:nvPr/>
        </p:nvGrpSpPr>
        <p:grpSpPr>
          <a:xfrm>
            <a:off x="85748" y="76200"/>
            <a:ext cx="1978576" cy="722531"/>
            <a:chOff x="85748" y="76200"/>
            <a:chExt cx="1978576" cy="722531"/>
          </a:xfrm>
        </p:grpSpPr>
        <p:grpSp>
          <p:nvGrpSpPr>
            <p:cNvPr id="38" name="Group 37"/>
            <p:cNvGrpSpPr/>
            <p:nvPr/>
          </p:nvGrpSpPr>
          <p:grpSpPr>
            <a:xfrm>
              <a:off x="85748" y="169725"/>
              <a:ext cx="1770762" cy="606130"/>
              <a:chOff x="85748" y="169725"/>
              <a:chExt cx="1770762" cy="606130"/>
            </a:xfrm>
          </p:grpSpPr>
          <p:sp>
            <p:nvSpPr>
              <p:cNvPr id="35" name="Rounded Rectangle 34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3" name="Oval 32"/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1" i="0" u="none" strike="noStrike" cap="none" normalizeH="0">
                  <a:ln>
                    <a:noFill/>
                  </a:ln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37" name="Group 36"/>
            <p:cNvGrpSpPr/>
            <p:nvPr/>
          </p:nvGrpSpPr>
          <p:grpSpPr>
            <a:xfrm>
              <a:off x="153037" y="76200"/>
              <a:ext cx="1911287" cy="722531"/>
              <a:chOff x="-651821" y="-231732"/>
              <a:chExt cx="1911287" cy="722531"/>
            </a:xfrm>
          </p:grpSpPr>
          <p:sp>
            <p:nvSpPr>
              <p:cNvPr id="34" name="TextBox 33"/>
              <p:cNvSpPr txBox="1"/>
              <p:nvPr/>
            </p:nvSpPr>
            <p:spPr>
              <a:xfrm>
                <a:off x="-651821" y="-231732"/>
                <a:ext cx="44435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>
                    <a:latin typeface="Calibri" pitchFamily="34" charset="0"/>
                    <a:cs typeface="Calibri" pitchFamily="34" charset="0"/>
                  </a:rPr>
                  <a:t>2</a:t>
                </a: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-195258" y="-155532"/>
                <a:ext cx="14547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>
                    <a:solidFill>
                      <a:schemeClr val="bg1"/>
                    </a:solidFill>
                    <a:latin typeface=".VnAvant" pitchFamily="34" charset="0"/>
                  </a:rPr>
                  <a:t>§äc</a:t>
                </a:r>
              </a:p>
            </p:txBody>
          </p:sp>
        </p:grpSp>
      </p:grpSp>
      <p:sp>
        <p:nvSpPr>
          <p:cNvPr id="16" name="TextBox 15"/>
          <p:cNvSpPr txBox="1"/>
          <p:nvPr/>
        </p:nvSpPr>
        <p:spPr>
          <a:xfrm>
            <a:off x="6829022" y="4184898"/>
            <a:ext cx="19383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rgbClr val="0033CC"/>
                </a:solidFill>
                <a:latin typeface="VNI-Avo" pitchFamily="2" charset="0"/>
              </a:rPr>
              <a:t>ñoà chôi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725293" y="4184899"/>
            <a:ext cx="18982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rgbClr val="0033CC"/>
                </a:solidFill>
                <a:latin typeface="VNI-Avo" pitchFamily="2" charset="0"/>
              </a:rPr>
              <a:t>thoåi coøi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B9FC59A8-A784-43E3-B9E7-D6D3D7446B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718" y="2133600"/>
            <a:ext cx="2470280" cy="191383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4A42B5FF-F7ED-4D5D-A2B1-70D6A38C46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1961" y="1760333"/>
            <a:ext cx="2104943" cy="228710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BC722C15-B786-4C13-B60A-6F9F128040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5402" y="2133600"/>
            <a:ext cx="2465593" cy="2011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822016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/>
          <p:cNvGrpSpPr/>
          <p:nvPr/>
        </p:nvGrpSpPr>
        <p:grpSpPr>
          <a:xfrm>
            <a:off x="85748" y="785"/>
            <a:ext cx="1978576" cy="722531"/>
            <a:chOff x="85748" y="76200"/>
            <a:chExt cx="1978576" cy="722531"/>
          </a:xfrm>
        </p:grpSpPr>
        <p:grpSp>
          <p:nvGrpSpPr>
            <p:cNvPr id="38" name="Group 37"/>
            <p:cNvGrpSpPr/>
            <p:nvPr/>
          </p:nvGrpSpPr>
          <p:grpSpPr>
            <a:xfrm>
              <a:off x="85748" y="169725"/>
              <a:ext cx="1770762" cy="606130"/>
              <a:chOff x="85748" y="169725"/>
              <a:chExt cx="1770762" cy="606130"/>
            </a:xfrm>
          </p:grpSpPr>
          <p:sp>
            <p:nvSpPr>
              <p:cNvPr id="35" name="Rounded Rectangle 34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3" name="Oval 32"/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1" i="0" u="none" strike="noStrike" cap="none" normalizeH="0">
                  <a:ln>
                    <a:noFill/>
                  </a:ln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37" name="Group 36"/>
            <p:cNvGrpSpPr/>
            <p:nvPr/>
          </p:nvGrpSpPr>
          <p:grpSpPr>
            <a:xfrm>
              <a:off x="153037" y="76200"/>
              <a:ext cx="1911287" cy="722531"/>
              <a:chOff x="-651821" y="-231732"/>
              <a:chExt cx="1911287" cy="722531"/>
            </a:xfrm>
          </p:grpSpPr>
          <p:sp>
            <p:nvSpPr>
              <p:cNvPr id="34" name="TextBox 33"/>
              <p:cNvSpPr txBox="1"/>
              <p:nvPr/>
            </p:nvSpPr>
            <p:spPr>
              <a:xfrm>
                <a:off x="-651821" y="-231732"/>
                <a:ext cx="44435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>
                    <a:latin typeface="Calibri" pitchFamily="34" charset="0"/>
                    <a:cs typeface="Calibri" pitchFamily="34" charset="0"/>
                  </a:rPr>
                  <a:t>2</a:t>
                </a: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-195258" y="-155532"/>
                <a:ext cx="14547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>
                    <a:solidFill>
                      <a:schemeClr val="bg1"/>
                    </a:solidFill>
                    <a:latin typeface=".VnAvant" pitchFamily="34" charset="0"/>
                  </a:rPr>
                  <a:t>§äc</a:t>
                </a:r>
              </a:p>
            </p:txBody>
          </p:sp>
        </p:grpSp>
      </p:grpSp>
      <p:sp>
        <p:nvSpPr>
          <p:cNvPr id="32" name="TextBox 31"/>
          <p:cNvSpPr txBox="1"/>
          <p:nvPr/>
        </p:nvSpPr>
        <p:spPr>
          <a:xfrm>
            <a:off x="321945" y="5169029"/>
            <a:ext cx="29546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rgbClr val="0033CC"/>
                </a:solidFill>
                <a:latin typeface="VNI-Avo" pitchFamily="2" charset="0"/>
              </a:rPr>
              <a:t>chim boùi caù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6008032" y="5169031"/>
            <a:ext cx="19383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rgbClr val="0033CC"/>
                </a:solidFill>
                <a:latin typeface="VNI-Avo" pitchFamily="2" charset="0"/>
              </a:rPr>
              <a:t>ñoà chôi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3622861" y="5169030"/>
            <a:ext cx="18982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rgbClr val="0033CC"/>
                </a:solidFill>
                <a:latin typeface="VNI-Avo" pitchFamily="2" charset="0"/>
              </a:rPr>
              <a:t>thoåi coøi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="" xmlns:a16="http://schemas.microsoft.com/office/drawing/2014/main" id="{5F85E7EF-043B-4228-87C9-E712FB181516}"/>
              </a:ext>
            </a:extLst>
          </p:cNvPr>
          <p:cNvGrpSpPr/>
          <p:nvPr/>
        </p:nvGrpSpPr>
        <p:grpSpPr>
          <a:xfrm>
            <a:off x="2743200" y="2252284"/>
            <a:ext cx="3250275" cy="2008910"/>
            <a:chOff x="304800" y="1752600"/>
            <a:chExt cx="3250275" cy="2008910"/>
          </a:xfrm>
        </p:grpSpPr>
        <p:sp>
          <p:nvSpPr>
            <p:cNvPr id="45" name="Rectangle 44">
              <a:extLst>
                <a:ext uri="{FF2B5EF4-FFF2-40B4-BE49-F238E27FC236}">
                  <a16:creationId xmlns="" xmlns:a16="http://schemas.microsoft.com/office/drawing/2014/main" id="{BEA58BA1-840B-4A97-950A-AB0EAD8B4505}"/>
                </a:ext>
              </a:extLst>
            </p:cNvPr>
            <p:cNvSpPr/>
            <p:nvPr/>
          </p:nvSpPr>
          <p:spPr bwMode="auto">
            <a:xfrm>
              <a:off x="304800" y="1752600"/>
              <a:ext cx="1600200" cy="9906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800" b="1" i="0" u="none" strike="noStrike" cap="none" normalizeH="0" baseline="0">
                <a:ln>
                  <a:noFill/>
                </a:ln>
                <a:solidFill>
                  <a:srgbClr val="0033CC"/>
                </a:solidFill>
                <a:effectLst/>
                <a:latin typeface=".VnAvant" pitchFamily="34" charset="0"/>
              </a:endParaRPr>
            </a:p>
          </p:txBody>
        </p:sp>
        <p:sp>
          <p:nvSpPr>
            <p:cNvPr id="47" name="Rectangle 46">
              <a:extLst>
                <a:ext uri="{FF2B5EF4-FFF2-40B4-BE49-F238E27FC236}">
                  <a16:creationId xmlns="" xmlns:a16="http://schemas.microsoft.com/office/drawing/2014/main" id="{FF9C3EBC-ECD1-4EF1-86AD-139DB923702E}"/>
                </a:ext>
              </a:extLst>
            </p:cNvPr>
            <p:cNvSpPr/>
            <p:nvPr/>
          </p:nvSpPr>
          <p:spPr bwMode="auto">
            <a:xfrm>
              <a:off x="1954874" y="1759526"/>
              <a:ext cx="1600200" cy="9906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800" b="1" i="0" u="none" strike="noStrike" cap="none" normalizeH="0" baseline="0">
                <a:ln>
                  <a:noFill/>
                </a:ln>
                <a:solidFill>
                  <a:srgbClr val="0033CC"/>
                </a:solidFill>
                <a:effectLst/>
                <a:latin typeface=".VnAvant" pitchFamily="34" charset="0"/>
              </a:endParaRPr>
            </a:p>
          </p:txBody>
        </p:sp>
        <p:sp>
          <p:nvSpPr>
            <p:cNvPr id="48" name="Rectangle 47">
              <a:extLst>
                <a:ext uri="{FF2B5EF4-FFF2-40B4-BE49-F238E27FC236}">
                  <a16:creationId xmlns="" xmlns:a16="http://schemas.microsoft.com/office/drawing/2014/main" id="{5D1C4FB2-B606-4725-A2F7-C2A6B0D05AC2}"/>
                </a:ext>
              </a:extLst>
            </p:cNvPr>
            <p:cNvSpPr/>
            <p:nvPr/>
          </p:nvSpPr>
          <p:spPr bwMode="auto">
            <a:xfrm>
              <a:off x="304801" y="2770910"/>
              <a:ext cx="3250274" cy="9906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800" b="1" i="0" u="none" strike="noStrike" cap="none" normalizeH="0" baseline="0">
                <a:ln>
                  <a:noFill/>
                </a:ln>
                <a:solidFill>
                  <a:srgbClr val="0033CC"/>
                </a:solidFill>
                <a:effectLst/>
                <a:latin typeface=".VnAvant" pitchFamily="34" charset="0"/>
              </a:endParaRPr>
            </a:p>
          </p:txBody>
        </p:sp>
      </p:grpSp>
      <p:sp>
        <p:nvSpPr>
          <p:cNvPr id="49" name="TextBox 48">
            <a:extLst>
              <a:ext uri="{FF2B5EF4-FFF2-40B4-BE49-F238E27FC236}">
                <a16:creationId xmlns="" xmlns:a16="http://schemas.microsoft.com/office/drawing/2014/main" id="{C46416C8-6141-4D5A-942E-687AAA6EC36F}"/>
              </a:ext>
            </a:extLst>
          </p:cNvPr>
          <p:cNvSpPr txBox="1"/>
          <p:nvPr/>
        </p:nvSpPr>
        <p:spPr>
          <a:xfrm>
            <a:off x="4826127" y="2329691"/>
            <a:ext cx="73449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b="1">
                <a:solidFill>
                  <a:srgbClr val="0033CC"/>
                </a:solidFill>
                <a:latin typeface="VNI-Avo" pitchFamily="2" charset="0"/>
              </a:rPr>
              <a:t>oi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="" xmlns:a16="http://schemas.microsoft.com/office/drawing/2014/main" id="{8C3828E8-1BA0-4DAC-B5C1-8CFC60A18FA0}"/>
              </a:ext>
            </a:extLst>
          </p:cNvPr>
          <p:cNvSpPr txBox="1"/>
          <p:nvPr/>
        </p:nvSpPr>
        <p:spPr>
          <a:xfrm>
            <a:off x="3657600" y="804565"/>
            <a:ext cx="17331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>
                <a:solidFill>
                  <a:srgbClr val="FF0000"/>
                </a:solidFill>
                <a:latin typeface="VNI-Avo" pitchFamily="2" charset="0"/>
              </a:rPr>
              <a:t>oâi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="" xmlns:a16="http://schemas.microsoft.com/office/drawing/2014/main" id="{B7C5AEE8-01B5-492B-A4A4-45565579C3C1}"/>
              </a:ext>
            </a:extLst>
          </p:cNvPr>
          <p:cNvSpPr txBox="1"/>
          <p:nvPr/>
        </p:nvSpPr>
        <p:spPr>
          <a:xfrm flipH="1">
            <a:off x="3276600" y="2270509"/>
            <a:ext cx="5770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FF0000"/>
                </a:solidFill>
                <a:latin typeface="VNI-Avo" pitchFamily="2" charset="0"/>
              </a:rPr>
              <a:t>v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="" xmlns:a16="http://schemas.microsoft.com/office/drawing/2014/main" id="{36339B37-EC8C-4B5D-98EC-9F4B8AFECD3E}"/>
              </a:ext>
            </a:extLst>
          </p:cNvPr>
          <p:cNvSpPr txBox="1"/>
          <p:nvPr/>
        </p:nvSpPr>
        <p:spPr>
          <a:xfrm flipH="1">
            <a:off x="3847006" y="3292843"/>
            <a:ext cx="5725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FF0000"/>
                </a:solidFill>
                <a:latin typeface="VNI-Avo" pitchFamily="2" charset="0"/>
              </a:rPr>
              <a:t>v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="" xmlns:a16="http://schemas.microsoft.com/office/drawing/2014/main" id="{57698A11-5DCF-4C57-9C71-92D27CC06379}"/>
              </a:ext>
            </a:extLst>
          </p:cNvPr>
          <p:cNvSpPr txBox="1"/>
          <p:nvPr/>
        </p:nvSpPr>
        <p:spPr>
          <a:xfrm>
            <a:off x="4218504" y="3292844"/>
            <a:ext cx="73449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b="1">
                <a:solidFill>
                  <a:srgbClr val="0033CC"/>
                </a:solidFill>
                <a:latin typeface="VNI-Avo" pitchFamily="2" charset="0"/>
              </a:rPr>
              <a:t>oi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="" xmlns:a16="http://schemas.microsoft.com/office/drawing/2014/main" id="{6E12E59A-8852-42A8-B789-DB2DF43436B2}"/>
              </a:ext>
            </a:extLst>
          </p:cNvPr>
          <p:cNvSpPr txBox="1"/>
          <p:nvPr/>
        </p:nvSpPr>
        <p:spPr>
          <a:xfrm>
            <a:off x="1219200" y="786340"/>
            <a:ext cx="17331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>
                <a:solidFill>
                  <a:srgbClr val="FF0000"/>
                </a:solidFill>
                <a:latin typeface="VNI-Avo" pitchFamily="2" charset="0"/>
              </a:rPr>
              <a:t>oi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="" xmlns:a16="http://schemas.microsoft.com/office/drawing/2014/main" id="{3F165AF7-CBE7-4AD5-A2EE-15EE0DE4C119}"/>
              </a:ext>
            </a:extLst>
          </p:cNvPr>
          <p:cNvSpPr txBox="1"/>
          <p:nvPr/>
        </p:nvSpPr>
        <p:spPr>
          <a:xfrm>
            <a:off x="6096000" y="804565"/>
            <a:ext cx="17331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>
                <a:solidFill>
                  <a:srgbClr val="FF0000"/>
                </a:solidFill>
                <a:latin typeface="VNI-Avo" pitchFamily="2" charset="0"/>
              </a:rPr>
              <a:t>ôi</a:t>
            </a:r>
          </a:p>
        </p:txBody>
      </p:sp>
      <p:graphicFrame>
        <p:nvGraphicFramePr>
          <p:cNvPr id="56" name="Table 55">
            <a:extLst>
              <a:ext uri="{FF2B5EF4-FFF2-40B4-BE49-F238E27FC236}">
                <a16:creationId xmlns="" xmlns:a16="http://schemas.microsoft.com/office/drawing/2014/main" id="{FE33807F-5906-4F65-A563-89914469368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1648666"/>
              </p:ext>
            </p:extLst>
          </p:nvPr>
        </p:nvGraphicFramePr>
        <p:xfrm>
          <a:off x="304800" y="4328160"/>
          <a:ext cx="9067800" cy="1310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6685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3716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52400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2860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219200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371600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1219200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466748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</a:tblGrid>
              <a:tr h="1219200">
                <a:tc>
                  <a:txBody>
                    <a:bodyPr/>
                    <a:lstStyle/>
                    <a:p>
                      <a:r>
                        <a:rPr lang="en-US" sz="4000" b="1">
                          <a:solidFill>
                            <a:srgbClr val="0033CC"/>
                          </a:solidFill>
                          <a:latin typeface="VNI-Avo" pitchFamily="2" charset="0"/>
                        </a:rPr>
                        <a:t>choøi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000" b="1">
                          <a:solidFill>
                            <a:srgbClr val="0033CC"/>
                          </a:solidFill>
                          <a:latin typeface="VNI-Avo" pitchFamily="2" charset="0"/>
                        </a:rPr>
                        <a:t>hoûi </a:t>
                      </a:r>
                      <a:endParaRPr lang="en-US" sz="4000">
                        <a:solidFill>
                          <a:srgbClr val="0033CC"/>
                        </a:solidFill>
                        <a:latin typeface=".VnAvant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4000" b="1">
                          <a:solidFill>
                            <a:srgbClr val="0033CC"/>
                          </a:solidFill>
                          <a:latin typeface="VNI-Avo" pitchFamily="2" charset="0"/>
                        </a:rPr>
                        <a:t> moãi</a:t>
                      </a:r>
                    </a:p>
                    <a:p>
                      <a:pPr algn="ctr"/>
                      <a:endParaRPr lang="en-US" sz="4000">
                        <a:solidFill>
                          <a:srgbClr val="0033CC"/>
                        </a:solidFill>
                        <a:latin typeface=".VnAvant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4000">
                        <a:solidFill>
                          <a:srgbClr val="FF0000"/>
                        </a:solidFill>
                        <a:latin typeface=".VnAvant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4000" b="1">
                          <a:solidFill>
                            <a:srgbClr val="FF0000"/>
                          </a:solidFill>
                          <a:latin typeface="VNI-Avo" pitchFamily="2" charset="0"/>
                        </a:rPr>
                        <a:t>xoâi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4000" b="1">
                          <a:solidFill>
                            <a:srgbClr val="FF0000"/>
                          </a:solidFill>
                          <a:latin typeface="VNI-Avo" pitchFamily="2" charset="0"/>
                        </a:rPr>
                        <a:t>ñôïi</a:t>
                      </a:r>
                    </a:p>
                    <a:p>
                      <a:pPr algn="ctr"/>
                      <a:endParaRPr lang="en-US" sz="4000">
                        <a:solidFill>
                          <a:srgbClr val="FF0000"/>
                        </a:solidFill>
                        <a:latin typeface=".VnAvant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4000" b="1">
                          <a:solidFill>
                            <a:srgbClr val="FF0000"/>
                          </a:solidFill>
                          <a:latin typeface="VNI-Avo" pitchFamily="2" charset="0"/>
                        </a:rPr>
                        <a:t>môùi</a:t>
                      </a:r>
                      <a:endParaRPr lang="en-US" sz="4000">
                        <a:solidFill>
                          <a:srgbClr val="009900"/>
                        </a:solidFill>
                        <a:latin typeface=".VnAvant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4000">
                        <a:solidFill>
                          <a:srgbClr val="7030A0"/>
                        </a:solidFill>
                        <a:latin typeface=".VnAvant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61868067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50" grpId="0"/>
      <p:bldP spid="51" grpId="0"/>
      <p:bldP spid="52" grpId="0"/>
      <p:bldP spid="53" grpId="0"/>
      <p:bldP spid="54" grpId="0"/>
      <p:bldP spid="5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71"/>
          <a:stretch/>
        </p:blipFill>
        <p:spPr bwMode="auto">
          <a:xfrm>
            <a:off x="2225777" y="1342688"/>
            <a:ext cx="4692446" cy="42451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4114800" y="2643404"/>
            <a:ext cx="31242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lang="en-US" sz="4800" smtClean="0">
                <a:solidFill>
                  <a:srgbClr val="FF0000"/>
                </a:solidFill>
                <a:latin typeface="HP001 4H Normal" pitchFamily="34" charset="0"/>
                <a:cs typeface="Arial" pitchFamily="34" charset="0"/>
              </a:rPr>
              <a:t>oi</a:t>
            </a:r>
            <a:endParaRPr lang="en-US" sz="480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Rounded Rectangle 19"/>
          <p:cNvSpPr/>
          <p:nvPr/>
        </p:nvSpPr>
        <p:spPr bwMode="auto">
          <a:xfrm>
            <a:off x="704925" y="90411"/>
            <a:ext cx="2720670" cy="606130"/>
          </a:xfrm>
          <a:prstGeom prst="roundRect">
            <a:avLst/>
          </a:prstGeom>
          <a:solidFill>
            <a:srgbClr val="92D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1" name="Oval 20"/>
          <p:cNvSpPr/>
          <p:nvPr/>
        </p:nvSpPr>
        <p:spPr bwMode="auto">
          <a:xfrm>
            <a:off x="267099" y="36873"/>
            <a:ext cx="680611" cy="713205"/>
          </a:xfrm>
          <a:prstGeom prst="ellipse">
            <a:avLst/>
          </a:prstGeom>
          <a:solidFill>
            <a:srgbClr val="FFCC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>
              <a:ln>
                <a:noFill/>
              </a:ln>
              <a:effectLst/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331723" y="61398"/>
            <a:ext cx="3467074" cy="1281290"/>
            <a:chOff x="-545548" y="-236493"/>
            <a:chExt cx="1805014" cy="1281290"/>
          </a:xfrm>
        </p:grpSpPr>
        <p:sp>
          <p:nvSpPr>
            <p:cNvPr id="18" name="TextBox 17"/>
            <p:cNvSpPr txBox="1"/>
            <p:nvPr/>
          </p:nvSpPr>
          <p:spPr>
            <a:xfrm>
              <a:off x="-545548" y="-236493"/>
              <a:ext cx="28704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000" b="1">
                  <a:latin typeface="Calibri" pitchFamily="34" charset="0"/>
                  <a:cs typeface="Calibri" pitchFamily="34" charset="0"/>
                </a:rPr>
                <a:t>3</a:t>
              </a:r>
              <a:endParaRPr lang="en-US" sz="4000" b="1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-195258" y="-155532"/>
              <a:ext cx="145472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600" b="1">
                  <a:solidFill>
                    <a:schemeClr val="bg1"/>
                  </a:solidFill>
                  <a:latin typeface=".VnAvant" pitchFamily="34" charset="0"/>
                </a:rPr>
                <a:t>ViÕt b¶ng </a:t>
              </a:r>
              <a:endParaRPr lang="en-US" sz="3600" b="1">
                <a:solidFill>
                  <a:schemeClr val="bg1"/>
                </a:solidFill>
                <a:latin typeface=".VnAvant" pitchFamily="34" charset="0"/>
              </a:endParaRPr>
            </a:p>
          </p:txBody>
        </p:sp>
      </p:grpSp>
      <p:sp>
        <p:nvSpPr>
          <p:cNvPr id="15" name="Rectangle 14"/>
          <p:cNvSpPr/>
          <p:nvPr/>
        </p:nvSpPr>
        <p:spPr>
          <a:xfrm>
            <a:off x="2854605" y="3886200"/>
            <a:ext cx="57099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lang="en-US" sz="5400" smtClean="0">
                <a:solidFill>
                  <a:srgbClr val="FF0000"/>
                </a:solidFill>
                <a:latin typeface="HP001 4H Normal" pitchFamily="34" charset="0"/>
                <a:cs typeface="Arial" pitchFamily="34" charset="0"/>
              </a:rPr>
              <a:t>ôi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699023" y="3962399"/>
            <a:ext cx="12192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lang="en-US" sz="6000" smtClean="0">
                <a:solidFill>
                  <a:srgbClr val="FF0000"/>
                </a:solidFill>
                <a:latin typeface="HP001 4H Normal" pitchFamily="34" charset="0"/>
                <a:cs typeface="Arial" pitchFamily="34" charset="0"/>
              </a:rPr>
              <a:t>ơi</a:t>
            </a:r>
            <a:endParaRPr lang="en-US" sz="600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2545314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85748" y="76200"/>
            <a:ext cx="1978576" cy="722531"/>
            <a:chOff x="85748" y="76200"/>
            <a:chExt cx="1978576" cy="722531"/>
          </a:xfrm>
        </p:grpSpPr>
        <p:grpSp>
          <p:nvGrpSpPr>
            <p:cNvPr id="5" name="Group 4"/>
            <p:cNvGrpSpPr/>
            <p:nvPr/>
          </p:nvGrpSpPr>
          <p:grpSpPr>
            <a:xfrm>
              <a:off x="85748" y="169725"/>
              <a:ext cx="1770762" cy="606130"/>
              <a:chOff x="85748" y="169725"/>
              <a:chExt cx="1770762" cy="606130"/>
            </a:xfrm>
          </p:grpSpPr>
          <p:sp>
            <p:nvSpPr>
              <p:cNvPr id="9" name="Rounded Rectangle 8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0" name="Oval 9"/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1" i="0" u="none" strike="noStrike" cap="none" normalizeH="0">
                  <a:ln>
                    <a:noFill/>
                  </a:ln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6" name="Group 5"/>
            <p:cNvGrpSpPr/>
            <p:nvPr/>
          </p:nvGrpSpPr>
          <p:grpSpPr>
            <a:xfrm>
              <a:off x="153037" y="76200"/>
              <a:ext cx="1911287" cy="722531"/>
              <a:chOff x="-651821" y="-231732"/>
              <a:chExt cx="1911287" cy="722531"/>
            </a:xfrm>
          </p:grpSpPr>
          <p:sp>
            <p:nvSpPr>
              <p:cNvPr id="7" name="TextBox 6"/>
              <p:cNvSpPr txBox="1"/>
              <p:nvPr/>
            </p:nvSpPr>
            <p:spPr>
              <a:xfrm>
                <a:off x="-651821" y="-231732"/>
                <a:ext cx="44435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>
                    <a:latin typeface="Calibri" pitchFamily="34" charset="0"/>
                    <a:cs typeface="Calibri" pitchFamily="34" charset="0"/>
                  </a:rPr>
                  <a:t>3</a:t>
                </a: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-195258" y="-155532"/>
                <a:ext cx="14547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>
                    <a:solidFill>
                      <a:schemeClr val="bg1"/>
                    </a:solidFill>
                    <a:latin typeface=".VnAvant" pitchFamily="34" charset="0"/>
                  </a:rPr>
                  <a:t>ViÕt</a:t>
                </a:r>
              </a:p>
            </p:txBody>
          </p:sp>
        </p:grpSp>
      </p:grpSp>
      <p:pic>
        <p:nvPicPr>
          <p:cNvPr id="2" name="oi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76400" y="1676399"/>
            <a:ext cx="6096000" cy="2604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235966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85748" y="76200"/>
            <a:ext cx="1978576" cy="722531"/>
            <a:chOff x="85748" y="76200"/>
            <a:chExt cx="1978576" cy="722531"/>
          </a:xfrm>
        </p:grpSpPr>
        <p:grpSp>
          <p:nvGrpSpPr>
            <p:cNvPr id="5" name="Group 4"/>
            <p:cNvGrpSpPr/>
            <p:nvPr/>
          </p:nvGrpSpPr>
          <p:grpSpPr>
            <a:xfrm>
              <a:off x="85748" y="169725"/>
              <a:ext cx="1770762" cy="606130"/>
              <a:chOff x="85748" y="169725"/>
              <a:chExt cx="1770762" cy="606130"/>
            </a:xfrm>
          </p:grpSpPr>
          <p:sp>
            <p:nvSpPr>
              <p:cNvPr id="9" name="Rounded Rectangle 8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0" name="Oval 9"/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1" i="0" u="none" strike="noStrike" cap="none" normalizeH="0">
                  <a:ln>
                    <a:noFill/>
                  </a:ln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6" name="Group 5"/>
            <p:cNvGrpSpPr/>
            <p:nvPr/>
          </p:nvGrpSpPr>
          <p:grpSpPr>
            <a:xfrm>
              <a:off x="153037" y="76200"/>
              <a:ext cx="1911287" cy="722531"/>
              <a:chOff x="-651821" y="-231732"/>
              <a:chExt cx="1911287" cy="722531"/>
            </a:xfrm>
          </p:grpSpPr>
          <p:sp>
            <p:nvSpPr>
              <p:cNvPr id="7" name="TextBox 6"/>
              <p:cNvSpPr txBox="1"/>
              <p:nvPr/>
            </p:nvSpPr>
            <p:spPr>
              <a:xfrm>
                <a:off x="-651821" y="-231732"/>
                <a:ext cx="44435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>
                    <a:latin typeface="Calibri" pitchFamily="34" charset="0"/>
                    <a:cs typeface="Calibri" pitchFamily="34" charset="0"/>
                  </a:rPr>
                  <a:t>3</a:t>
                </a: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-195258" y="-155532"/>
                <a:ext cx="14547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>
                    <a:solidFill>
                      <a:schemeClr val="bg1"/>
                    </a:solidFill>
                    <a:latin typeface=".VnAvant" pitchFamily="34" charset="0"/>
                  </a:rPr>
                  <a:t>ViÕt</a:t>
                </a:r>
              </a:p>
            </p:txBody>
          </p:sp>
        </p:grpSp>
      </p:grpSp>
      <p:pic>
        <p:nvPicPr>
          <p:cNvPr id="2" name="ôi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0" y="1447800"/>
            <a:ext cx="57912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856888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85748" y="76200"/>
            <a:ext cx="1978576" cy="722531"/>
            <a:chOff x="85748" y="76200"/>
            <a:chExt cx="1978576" cy="722531"/>
          </a:xfrm>
        </p:grpSpPr>
        <p:grpSp>
          <p:nvGrpSpPr>
            <p:cNvPr id="5" name="Group 4"/>
            <p:cNvGrpSpPr/>
            <p:nvPr/>
          </p:nvGrpSpPr>
          <p:grpSpPr>
            <a:xfrm>
              <a:off x="85748" y="169725"/>
              <a:ext cx="1770762" cy="606130"/>
              <a:chOff x="85748" y="169725"/>
              <a:chExt cx="1770762" cy="606130"/>
            </a:xfrm>
          </p:grpSpPr>
          <p:sp>
            <p:nvSpPr>
              <p:cNvPr id="9" name="Rounded Rectangle 8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0" name="Oval 9"/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1" i="0" u="none" strike="noStrike" cap="none" normalizeH="0">
                  <a:ln>
                    <a:noFill/>
                  </a:ln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6" name="Group 5"/>
            <p:cNvGrpSpPr/>
            <p:nvPr/>
          </p:nvGrpSpPr>
          <p:grpSpPr>
            <a:xfrm>
              <a:off x="153037" y="76200"/>
              <a:ext cx="1911287" cy="722531"/>
              <a:chOff x="-651821" y="-231732"/>
              <a:chExt cx="1911287" cy="722531"/>
            </a:xfrm>
          </p:grpSpPr>
          <p:sp>
            <p:nvSpPr>
              <p:cNvPr id="7" name="TextBox 6"/>
              <p:cNvSpPr txBox="1"/>
              <p:nvPr/>
            </p:nvSpPr>
            <p:spPr>
              <a:xfrm>
                <a:off x="-651821" y="-231732"/>
                <a:ext cx="44435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>
                    <a:latin typeface="Calibri" pitchFamily="34" charset="0"/>
                    <a:cs typeface="Calibri" pitchFamily="34" charset="0"/>
                  </a:rPr>
                  <a:t>3</a:t>
                </a: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-195258" y="-155532"/>
                <a:ext cx="14547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>
                    <a:solidFill>
                      <a:schemeClr val="bg1"/>
                    </a:solidFill>
                    <a:latin typeface=".VnAvant" pitchFamily="34" charset="0"/>
                  </a:rPr>
                  <a:t>ViÕt</a:t>
                </a:r>
              </a:p>
            </p:txBody>
          </p:sp>
        </p:grpSp>
      </p:grpSp>
      <p:pic>
        <p:nvPicPr>
          <p:cNvPr id="2" name="ơi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64324" y="1143000"/>
            <a:ext cx="5257800" cy="3943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347842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9832"/>
            <a:ext cx="9143999" cy="1514168"/>
          </a:xfrm>
          <a:solidFill>
            <a:srgbClr val="CC00CC"/>
          </a:solidFill>
        </p:spPr>
        <p:txBody>
          <a:bodyPr/>
          <a:lstStyle/>
          <a:p>
            <a:r>
              <a:rPr lang="en-US" b="1">
                <a:solidFill>
                  <a:schemeClr val="bg1"/>
                </a:solidFill>
                <a:latin typeface=".VnAvant" pitchFamily="34" charset="0"/>
              </a:rPr>
              <a:t>                     </a:t>
            </a:r>
            <a:endParaRPr lang="vi-VN" b="1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47800" y="3276600"/>
            <a:ext cx="6400800" cy="1752600"/>
          </a:xfrm>
        </p:spPr>
        <p:txBody>
          <a:bodyPr>
            <a:noAutofit/>
          </a:bodyPr>
          <a:lstStyle/>
          <a:p>
            <a:r>
              <a:rPr lang="en-US" sz="13800" dirty="0" err="1">
                <a:solidFill>
                  <a:srgbClr val="FF9933"/>
                </a:solidFill>
                <a:latin typeface="HP-087" pitchFamily="34" charset="0"/>
              </a:rPr>
              <a:t>TIẾT</a:t>
            </a:r>
            <a:r>
              <a:rPr lang="en-US" sz="13800" dirty="0">
                <a:solidFill>
                  <a:srgbClr val="FF9933"/>
                </a:solidFill>
                <a:latin typeface="HP-087" pitchFamily="34" charset="0"/>
              </a:rPr>
              <a:t> 1</a:t>
            </a:r>
            <a:endParaRPr lang="vi-VN" sz="13800" dirty="0">
              <a:solidFill>
                <a:srgbClr val="FF9933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2400" y="0"/>
            <a:ext cx="159851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err="1">
                <a:solidFill>
                  <a:schemeClr val="bg1"/>
                </a:solidFill>
                <a:latin typeface=".VnCooper" pitchFamily="34" charset="0"/>
              </a:rPr>
              <a:t>Bµi</a:t>
            </a:r>
            <a:r>
              <a:rPr lang="en-US" sz="5400" b="1" dirty="0">
                <a:solidFill>
                  <a:schemeClr val="bg1"/>
                </a:solidFill>
                <a:latin typeface=".VnCooper" pitchFamily="34" charset="0"/>
              </a:rPr>
              <a:t> </a:t>
            </a:r>
            <a:endParaRPr lang="vi-VN" sz="54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02661">
            <a:off x="612335" y="263482"/>
            <a:ext cx="2524961" cy="193675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340333" y="774288"/>
            <a:ext cx="105670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smtClean="0">
                <a:solidFill>
                  <a:srgbClr val="CC00CC"/>
                </a:solidFill>
                <a:latin typeface=".VnCooper" pitchFamily="34" charset="0"/>
              </a:rPr>
              <a:t>39</a:t>
            </a:r>
            <a:endParaRPr lang="vi-VN" sz="5400" dirty="0">
              <a:solidFill>
                <a:srgbClr val="CC00CC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139560" y="182894"/>
            <a:ext cx="390363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 smtClean="0">
                <a:solidFill>
                  <a:schemeClr val="bg1"/>
                </a:solidFill>
                <a:latin typeface="VNI-Avo" pitchFamily="2" charset="0"/>
              </a:rPr>
              <a:t>oi    oâi   ôi</a:t>
            </a:r>
            <a:endParaRPr lang="en-US" sz="4400" b="1">
              <a:solidFill>
                <a:schemeClr val="bg1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5299327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ITTran\Downloads\tu the viet - chu Thao v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219200"/>
            <a:ext cx="3917035" cy="4243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2660520"/>
      </p:ext>
    </p:extLst>
  </p:cSld>
  <p:clrMapOvr>
    <a:masterClrMapping/>
  </p:clrMapOvr>
  <p:transition advTm="6645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67434367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9832"/>
            <a:ext cx="9143999" cy="1514168"/>
          </a:xfrm>
          <a:solidFill>
            <a:srgbClr val="CC00CC"/>
          </a:solidFill>
        </p:spPr>
        <p:txBody>
          <a:bodyPr/>
          <a:lstStyle/>
          <a:p>
            <a:r>
              <a:rPr lang="en-US" b="1">
                <a:solidFill>
                  <a:schemeClr val="bg1"/>
                </a:solidFill>
                <a:latin typeface=".VnAvant" pitchFamily="34" charset="0"/>
              </a:rPr>
              <a:t>                     </a:t>
            </a:r>
            <a:endParaRPr lang="vi-VN" b="1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47800" y="3276600"/>
            <a:ext cx="6400800" cy="1752600"/>
          </a:xfrm>
        </p:spPr>
        <p:txBody>
          <a:bodyPr>
            <a:noAutofit/>
          </a:bodyPr>
          <a:lstStyle/>
          <a:p>
            <a:r>
              <a:rPr lang="en-US" sz="13800" err="1">
                <a:solidFill>
                  <a:srgbClr val="FF9933"/>
                </a:solidFill>
                <a:latin typeface="HP-087" pitchFamily="34" charset="0"/>
              </a:rPr>
              <a:t>TIẾT</a:t>
            </a:r>
            <a:r>
              <a:rPr lang="en-US" sz="13800">
                <a:solidFill>
                  <a:srgbClr val="FF9933"/>
                </a:solidFill>
                <a:latin typeface="HP-087" pitchFamily="34" charset="0"/>
              </a:rPr>
              <a:t> </a:t>
            </a:r>
            <a:r>
              <a:rPr lang="en-US" sz="13800" smtClean="0">
                <a:solidFill>
                  <a:srgbClr val="FF9933"/>
                </a:solidFill>
                <a:latin typeface="HP-087" pitchFamily="34" charset="0"/>
              </a:rPr>
              <a:t>2</a:t>
            </a:r>
            <a:endParaRPr lang="vi-VN" sz="13800" dirty="0">
              <a:solidFill>
                <a:srgbClr val="FF9933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2400" y="0"/>
            <a:ext cx="159851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err="1">
                <a:solidFill>
                  <a:schemeClr val="bg1"/>
                </a:solidFill>
                <a:latin typeface=".VnCooper" pitchFamily="34" charset="0"/>
              </a:rPr>
              <a:t>Bµi</a:t>
            </a:r>
            <a:r>
              <a:rPr lang="en-US" sz="5400" b="1" dirty="0">
                <a:solidFill>
                  <a:schemeClr val="bg1"/>
                </a:solidFill>
                <a:latin typeface=".VnCooper" pitchFamily="34" charset="0"/>
              </a:rPr>
              <a:t> </a:t>
            </a:r>
            <a:endParaRPr lang="vi-VN" sz="54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02661">
            <a:off x="612335" y="263482"/>
            <a:ext cx="2524961" cy="193675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340333" y="774288"/>
            <a:ext cx="105670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smtClean="0">
                <a:solidFill>
                  <a:srgbClr val="CC00CC"/>
                </a:solidFill>
                <a:latin typeface=".VnCooper" pitchFamily="34" charset="0"/>
              </a:rPr>
              <a:t>39</a:t>
            </a:r>
            <a:endParaRPr lang="vi-VN" sz="5400" dirty="0">
              <a:solidFill>
                <a:srgbClr val="CC00CC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139560" y="182894"/>
            <a:ext cx="390363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 smtClean="0">
                <a:solidFill>
                  <a:schemeClr val="bg1"/>
                </a:solidFill>
                <a:latin typeface="VNI-Avo" pitchFamily="2" charset="0"/>
              </a:rPr>
              <a:t>oi    oâi   ôi</a:t>
            </a:r>
            <a:endParaRPr lang="en-US" sz="4400" b="1">
              <a:solidFill>
                <a:schemeClr val="bg1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6060979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 bwMode="auto">
          <a:xfrm>
            <a:off x="461194" y="201195"/>
            <a:ext cx="3425006" cy="606130"/>
          </a:xfrm>
          <a:prstGeom prst="roundRect">
            <a:avLst/>
          </a:prstGeom>
          <a:solidFill>
            <a:srgbClr val="92D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160155" y="232665"/>
            <a:ext cx="578931" cy="533997"/>
          </a:xfrm>
          <a:prstGeom prst="ellipse">
            <a:avLst/>
          </a:prstGeom>
          <a:solidFill>
            <a:srgbClr val="FFCC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>
              <a:ln>
                <a:noFill/>
              </a:ln>
              <a:effectLst/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4334" y="99439"/>
            <a:ext cx="61006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atin typeface="Calibri" pitchFamily="34" charset="0"/>
                <a:cs typeface="Calibri" pitchFamily="34" charset="0"/>
              </a:rPr>
              <a:t>3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31829" y="181094"/>
            <a:ext cx="55447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>
                <a:solidFill>
                  <a:schemeClr val="bg1"/>
                </a:solidFill>
                <a:latin typeface=".VnAvant" pitchFamily="34" charset="0"/>
              </a:rPr>
              <a:t>T« vµ v</a:t>
            </a:r>
            <a:r>
              <a:rPr lang="en-US" sz="3600" b="1">
                <a:solidFill>
                  <a:schemeClr val="bg1"/>
                </a:solidFill>
                <a:latin typeface=".VnAvant" pitchFamily="34" charset="0"/>
              </a:rPr>
              <a:t>iÕt</a:t>
            </a:r>
          </a:p>
        </p:txBody>
      </p:sp>
    </p:spTree>
    <p:extLst>
      <p:ext uri="{BB962C8B-B14F-4D97-AF65-F5344CB8AC3E}">
        <p14:creationId xmlns:p14="http://schemas.microsoft.com/office/powerpoint/2010/main" val="2705311074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r="6953" b="-106"/>
          <a:stretch/>
        </p:blipFill>
        <p:spPr bwMode="auto">
          <a:xfrm>
            <a:off x="-17617" y="3200400"/>
            <a:ext cx="9156701" cy="2958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r="6953" b="-106"/>
          <a:stretch/>
        </p:blipFill>
        <p:spPr bwMode="auto">
          <a:xfrm>
            <a:off x="-12701" y="1781041"/>
            <a:ext cx="9156701" cy="2958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67277" y="2530741"/>
            <a:ext cx="135646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7200" dirty="0">
                <a:latin typeface="HP001" pitchFamily="34" charset="-93"/>
                <a:ea typeface="HP001" pitchFamily="34" charset="-93"/>
              </a:rPr>
              <a:t> o</a:t>
            </a:r>
            <a:r>
              <a:rPr lang="el-GR" sz="7200" dirty="0">
                <a:latin typeface="HP001" pitchFamily="34" charset="-93"/>
                <a:ea typeface="HP001" pitchFamily="34" charset="-93"/>
              </a:rPr>
              <a:t>Τ΅ </a:t>
            </a:r>
            <a:endParaRPr lang="vi-VN" sz="7200" dirty="0">
              <a:latin typeface="HP001" pitchFamily="34" charset="-93"/>
              <a:ea typeface="HP001" pitchFamily="34" charset="-93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-191736" y="3982674"/>
            <a:ext cx="397095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7200" dirty="0">
                <a:latin typeface="HP001" pitchFamily="34" charset="-93"/>
                <a:ea typeface="HP001" pitchFamily="34" charset="-93"/>
              </a:rPr>
              <a:t> </a:t>
            </a:r>
            <a:r>
              <a:rPr lang="el-GR" sz="7200" dirty="0">
                <a:latin typeface="HP001" pitchFamily="34" charset="-93"/>
                <a:ea typeface="HP001" pitchFamily="34" charset="-93"/>
              </a:rPr>
              <a:t> </a:t>
            </a:r>
            <a:r>
              <a:rPr lang="el-GR" sz="7200" dirty="0">
                <a:latin typeface="HP001" pitchFamily="34" charset="-93"/>
                <a:ea typeface="HP001" pitchFamily="34" charset="-93"/>
              </a:rPr>
              <a:t> κ</a:t>
            </a:r>
            <a:r>
              <a:rPr lang="vi-VN" sz="7200" dirty="0">
                <a:latin typeface="HP001" pitchFamily="34" charset="-93"/>
                <a:ea typeface="HP001" pitchFamily="34" charset="-93"/>
              </a:rPr>
              <a:t>ổ</a:t>
            </a:r>
            <a:r>
              <a:rPr lang="el-GR" sz="7200" dirty="0">
                <a:latin typeface="HP001" pitchFamily="34" charset="-93"/>
                <a:ea typeface="HP001" pitchFamily="34" charset="-93"/>
              </a:rPr>
              <a:t>Τ΅ </a:t>
            </a:r>
            <a:r>
              <a:rPr lang="vi-VN" sz="7200" dirty="0">
                <a:latin typeface="HP001" pitchFamily="34" charset="-93"/>
                <a:ea typeface="HP001" pitchFamily="34" charset="-93"/>
              </a:rPr>
              <a:t>cò</a:t>
            </a:r>
            <a:r>
              <a:rPr lang="el-GR" sz="7200" dirty="0">
                <a:latin typeface="HP001" pitchFamily="34" charset="-93"/>
                <a:ea typeface="HP001" pitchFamily="34" charset="-93"/>
              </a:rPr>
              <a:t>Τ΅ </a:t>
            </a:r>
            <a:endParaRPr lang="vi-VN" sz="7200" dirty="0">
              <a:latin typeface="HP001" pitchFamily="34" charset="-93"/>
              <a:ea typeface="HP001" pitchFamily="34" charset="-93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012840" y="3959663"/>
            <a:ext cx="400782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7200" dirty="0">
                <a:latin typeface="HP001" pitchFamily="34" charset="-93"/>
                <a:ea typeface="HP001" pitchFamily="34" charset="-93"/>
              </a:rPr>
              <a:t> </a:t>
            </a:r>
            <a:r>
              <a:rPr lang="el-GR" sz="7200" dirty="0">
                <a:latin typeface="HP001" pitchFamily="34" charset="-93"/>
                <a:ea typeface="HP001" pitchFamily="34" charset="-93"/>
              </a:rPr>
              <a:t> Α</a:t>
            </a:r>
            <a:r>
              <a:rPr lang="vi-VN" sz="7200" dirty="0">
                <a:latin typeface="HP001" pitchFamily="34" charset="-93"/>
                <a:ea typeface="HP001" pitchFamily="34" charset="-93"/>
              </a:rPr>
              <a:t>èn ↨ɪȰ </a:t>
            </a:r>
            <a:endParaRPr lang="vi-VN" sz="7200" dirty="0">
              <a:latin typeface="HP001" pitchFamily="34" charset="-93"/>
              <a:ea typeface="HP001" pitchFamily="34" charset="-93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769808" y="2538114"/>
            <a:ext cx="135646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7200" dirty="0">
                <a:latin typeface="HP001" pitchFamily="34" charset="-93"/>
                <a:ea typeface="HP001" pitchFamily="34" charset="-93"/>
              </a:rPr>
              <a:t> ô</a:t>
            </a:r>
            <a:r>
              <a:rPr lang="el-GR" sz="7200" dirty="0" smtClean="0">
                <a:latin typeface="HP001" pitchFamily="34" charset="-93"/>
                <a:ea typeface="HP001" pitchFamily="34" charset="-93"/>
              </a:rPr>
              <a:t>Τ</a:t>
            </a:r>
            <a:r>
              <a:rPr lang="el-GR" sz="7200" dirty="0">
                <a:latin typeface="HP001" pitchFamily="34" charset="-93"/>
                <a:ea typeface="HP001" pitchFamily="34" charset="-93"/>
              </a:rPr>
              <a:t>΅ </a:t>
            </a:r>
            <a:endParaRPr lang="vi-VN" sz="7200" dirty="0">
              <a:latin typeface="HP001" pitchFamily="34" charset="-93"/>
              <a:ea typeface="HP001" pitchFamily="34" charset="-93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160858" y="2530740"/>
            <a:ext cx="135646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7200" dirty="0">
                <a:latin typeface="HP001" pitchFamily="34" charset="-93"/>
                <a:ea typeface="HP001" pitchFamily="34" charset="-93"/>
              </a:rPr>
              <a:t> ơ</a:t>
            </a:r>
            <a:r>
              <a:rPr lang="el-GR" sz="7200" dirty="0" smtClean="0">
                <a:latin typeface="HP001" pitchFamily="34" charset="-93"/>
                <a:ea typeface="HP001" pitchFamily="34" charset="-93"/>
              </a:rPr>
              <a:t>Τ</a:t>
            </a:r>
            <a:r>
              <a:rPr lang="el-GR" sz="7200" dirty="0">
                <a:latin typeface="HP001" pitchFamily="34" charset="-93"/>
                <a:ea typeface="HP001" pitchFamily="34" charset="-93"/>
              </a:rPr>
              <a:t>΅ </a:t>
            </a:r>
            <a:endParaRPr lang="vi-VN" sz="7200" dirty="0">
              <a:latin typeface="HP001" pitchFamily="34" charset="-93"/>
              <a:ea typeface="HP001" pitchFamily="34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791877271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ITTran\Downloads\tu the viet - chu Thao v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219200"/>
            <a:ext cx="3917035" cy="4243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7375785"/>
      </p:ext>
    </p:extLst>
  </p:cSld>
  <p:clrMapOvr>
    <a:masterClrMapping/>
  </p:clrMapOvr>
  <p:transition advTm="6645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32686092"/>
      </p:ext>
    </p:extLst>
  </p:cSld>
  <p:clrMapOvr>
    <a:masterClrMapping/>
  </p:clrMapOvr>
  <p:transition advTm="6645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85748" y="76200"/>
            <a:ext cx="1978576" cy="722531"/>
            <a:chOff x="85748" y="76200"/>
            <a:chExt cx="1978576" cy="722531"/>
          </a:xfrm>
        </p:grpSpPr>
        <p:grpSp>
          <p:nvGrpSpPr>
            <p:cNvPr id="5" name="Group 4"/>
            <p:cNvGrpSpPr/>
            <p:nvPr/>
          </p:nvGrpSpPr>
          <p:grpSpPr>
            <a:xfrm>
              <a:off x="85748" y="169725"/>
              <a:ext cx="1770762" cy="606130"/>
              <a:chOff x="85748" y="169725"/>
              <a:chExt cx="1770762" cy="606130"/>
            </a:xfrm>
          </p:grpSpPr>
          <p:sp>
            <p:nvSpPr>
              <p:cNvPr id="9" name="Rounded Rectangle 8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0" name="Oval 9"/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1" i="0" u="none" strike="noStrike" cap="none" normalizeH="0">
                  <a:ln>
                    <a:noFill/>
                  </a:ln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6" name="Group 5"/>
            <p:cNvGrpSpPr/>
            <p:nvPr/>
          </p:nvGrpSpPr>
          <p:grpSpPr>
            <a:xfrm>
              <a:off x="153037" y="76200"/>
              <a:ext cx="1911287" cy="722531"/>
              <a:chOff x="-651821" y="-231732"/>
              <a:chExt cx="1911287" cy="722531"/>
            </a:xfrm>
          </p:grpSpPr>
          <p:sp>
            <p:nvSpPr>
              <p:cNvPr id="7" name="TextBox 6"/>
              <p:cNvSpPr txBox="1"/>
              <p:nvPr/>
            </p:nvSpPr>
            <p:spPr>
              <a:xfrm>
                <a:off x="-651821" y="-231732"/>
                <a:ext cx="222176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4000" b="1">
                    <a:latin typeface="Calibri" pitchFamily="34" charset="0"/>
                    <a:cs typeface="Calibri" pitchFamily="34" charset="0"/>
                  </a:rPr>
                  <a:t>4</a:t>
                </a:r>
                <a:endParaRPr lang="en-US" sz="4000" b="1"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-195258" y="-155532"/>
                <a:ext cx="14547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>
                    <a:solidFill>
                      <a:schemeClr val="bg1"/>
                    </a:solidFill>
                    <a:latin typeface=".VnAvant" pitchFamily="34" charset="0"/>
                  </a:rPr>
                  <a:t>§äc</a:t>
                </a:r>
              </a:p>
            </p:txBody>
          </p:sp>
        </p:grpSp>
      </p:grpSp>
      <p:sp>
        <p:nvSpPr>
          <p:cNvPr id="11" name="TextBox 10"/>
          <p:cNvSpPr txBox="1"/>
          <p:nvPr/>
        </p:nvSpPr>
        <p:spPr>
          <a:xfrm>
            <a:off x="85748" y="3847148"/>
            <a:ext cx="901975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33CC"/>
                </a:solidFill>
                <a:latin typeface="VNI-Avo" pitchFamily="2" charset="0"/>
              </a:rPr>
              <a:t>   Haø hoûi meï:</a:t>
            </a:r>
          </a:p>
          <a:p>
            <a:r>
              <a:rPr lang="en-US" sz="3200" b="1">
                <a:solidFill>
                  <a:srgbClr val="0033CC"/>
                </a:solidFill>
                <a:latin typeface="VNI-Avo" pitchFamily="2" charset="0"/>
              </a:rPr>
              <a:t>   - Meï ôi, maï lôùn leân goïi laø luùa. Beâ lôùn leân goïi laø boø. Coøn con lôùn leân thì goïi laø gì aï?</a:t>
            </a:r>
          </a:p>
          <a:p>
            <a:r>
              <a:rPr lang="en-US" sz="3200" b="1">
                <a:solidFill>
                  <a:srgbClr val="0033CC"/>
                </a:solidFill>
                <a:latin typeface="VNI-Avo" pitchFamily="2" charset="0"/>
              </a:rPr>
              <a:t>   Meï oâm Haø roài noùi:</a:t>
            </a:r>
          </a:p>
          <a:p>
            <a:r>
              <a:rPr lang="en-US" sz="3200" b="1">
                <a:solidFill>
                  <a:srgbClr val="0033CC"/>
                </a:solidFill>
                <a:latin typeface="VNI-Avo" pitchFamily="2" charset="0"/>
              </a:rPr>
              <a:t>   - Lôùn leân, con vaãn laø con gaùi nhoû cuûa meï.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814C434C-B720-471D-9ADB-ADB2660725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086" y="735192"/>
            <a:ext cx="8001000" cy="3151008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0FCBFDAD-A8A9-4629-ACB4-428177D2829A}"/>
              </a:ext>
            </a:extLst>
          </p:cNvPr>
          <p:cNvCxnSpPr/>
          <p:nvPr/>
        </p:nvCxnSpPr>
        <p:spPr bwMode="auto">
          <a:xfrm>
            <a:off x="1399310" y="4378035"/>
            <a:ext cx="45720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0FCBFDAD-A8A9-4629-ACB4-428177D2829A}"/>
              </a:ext>
            </a:extLst>
          </p:cNvPr>
          <p:cNvCxnSpPr/>
          <p:nvPr/>
        </p:nvCxnSpPr>
        <p:spPr bwMode="auto">
          <a:xfrm>
            <a:off x="1607124" y="4800600"/>
            <a:ext cx="45720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0FCBFDAD-A8A9-4629-ACB4-428177D2829A}"/>
              </a:ext>
            </a:extLst>
          </p:cNvPr>
          <p:cNvCxnSpPr/>
          <p:nvPr/>
        </p:nvCxnSpPr>
        <p:spPr bwMode="auto">
          <a:xfrm>
            <a:off x="4609482" y="4869875"/>
            <a:ext cx="45720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0FCBFDAD-A8A9-4629-ACB4-428177D2829A}"/>
              </a:ext>
            </a:extLst>
          </p:cNvPr>
          <p:cNvCxnSpPr/>
          <p:nvPr/>
        </p:nvCxnSpPr>
        <p:spPr bwMode="auto">
          <a:xfrm>
            <a:off x="2819400" y="5839690"/>
            <a:ext cx="45720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444068700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6732168"/>
      </p:ext>
    </p:extLst>
  </p:cSld>
  <p:clrMapOvr>
    <a:masterClrMapping/>
  </p:clrMapOvr>
  <p:transition advTm="6645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85748" y="76200"/>
            <a:ext cx="1978576" cy="722531"/>
            <a:chOff x="85748" y="76200"/>
            <a:chExt cx="1978576" cy="722531"/>
          </a:xfrm>
        </p:grpSpPr>
        <p:grpSp>
          <p:nvGrpSpPr>
            <p:cNvPr id="5" name="Group 4"/>
            <p:cNvGrpSpPr/>
            <p:nvPr/>
          </p:nvGrpSpPr>
          <p:grpSpPr>
            <a:xfrm>
              <a:off x="85748" y="169725"/>
              <a:ext cx="1770762" cy="606130"/>
              <a:chOff x="85748" y="169725"/>
              <a:chExt cx="1770762" cy="606130"/>
            </a:xfrm>
          </p:grpSpPr>
          <p:sp>
            <p:nvSpPr>
              <p:cNvPr id="9" name="Rounded Rectangle 8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0" name="Oval 9"/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1" i="0" u="none" strike="noStrike" cap="none" normalizeH="0">
                  <a:ln>
                    <a:noFill/>
                  </a:ln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6" name="Group 5"/>
            <p:cNvGrpSpPr/>
            <p:nvPr/>
          </p:nvGrpSpPr>
          <p:grpSpPr>
            <a:xfrm>
              <a:off x="153037" y="76200"/>
              <a:ext cx="1911287" cy="722531"/>
              <a:chOff x="-651821" y="-231732"/>
              <a:chExt cx="1911287" cy="722531"/>
            </a:xfrm>
          </p:grpSpPr>
          <p:sp>
            <p:nvSpPr>
              <p:cNvPr id="7" name="TextBox 6"/>
              <p:cNvSpPr txBox="1"/>
              <p:nvPr/>
            </p:nvSpPr>
            <p:spPr>
              <a:xfrm>
                <a:off x="-651821" y="-231732"/>
                <a:ext cx="222176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4000" b="1">
                    <a:latin typeface="Calibri" pitchFamily="34" charset="0"/>
                    <a:cs typeface="Calibri" pitchFamily="34" charset="0"/>
                  </a:rPr>
                  <a:t>5</a:t>
                </a:r>
                <a:endParaRPr lang="en-US" sz="4000" b="1"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-195258" y="-155532"/>
                <a:ext cx="14547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3600" b="1">
                    <a:solidFill>
                      <a:schemeClr val="bg1"/>
                    </a:solidFill>
                    <a:latin typeface=".VnAvant" pitchFamily="34" charset="0"/>
                  </a:rPr>
                  <a:t>Nãi</a:t>
                </a:r>
                <a:endParaRPr lang="en-US" sz="3600" b="1">
                  <a:solidFill>
                    <a:schemeClr val="bg1"/>
                  </a:solidFill>
                  <a:latin typeface=".VnAvant" pitchFamily="34" charset="0"/>
                </a:endParaRPr>
              </a:p>
            </p:txBody>
          </p:sp>
        </p:grpSp>
      </p:grpSp>
      <p:sp>
        <p:nvSpPr>
          <p:cNvPr id="11" name="TextBox 10"/>
          <p:cNvSpPr txBox="1"/>
          <p:nvPr/>
        </p:nvSpPr>
        <p:spPr>
          <a:xfrm>
            <a:off x="1447800" y="784086"/>
            <a:ext cx="6934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33CC"/>
                </a:solidFill>
                <a:latin typeface="VNI-Avo" pitchFamily="2" charset="0"/>
              </a:rPr>
              <a:t>Xe cuûa meï vaø xe cuûa beù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7E02CE8A-2175-4112-A897-E1A038F33E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491972"/>
            <a:ext cx="7315200" cy="4658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998515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61109" y="1828800"/>
            <a:ext cx="7620000" cy="914400"/>
          </a:xfrm>
          <a:prstGeom prst="rect">
            <a:avLst/>
          </a:prstGeom>
          <a:noFill/>
        </p:spPr>
        <p:txBody>
          <a:bodyPr wrap="square" rtlCol="0">
            <a:prstTxWarp prst="textCanUp">
              <a:avLst/>
            </a:prstTxWarp>
            <a:spAutoFit/>
          </a:bodyPr>
          <a:lstStyle/>
          <a:p>
            <a:r>
              <a:rPr lang="en-US" b="1">
                <a:solidFill>
                  <a:srgbClr val="FF0000"/>
                </a:solidFill>
              </a:rPr>
              <a:t>Khởi </a:t>
            </a:r>
            <a:r>
              <a:rPr lang="en-US" b="1"/>
              <a:t> </a:t>
            </a:r>
            <a:r>
              <a:rPr lang="en-US" b="1">
                <a:solidFill>
                  <a:srgbClr val="0000CC"/>
                </a:solidFill>
              </a:rPr>
              <a:t>động!</a:t>
            </a:r>
            <a:endParaRPr lang="vi-VN" b="1">
              <a:solidFill>
                <a:srgbClr val="FF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1445393"/>
      </p:ext>
    </p:extLst>
  </p:cSld>
  <p:clrMapOvr>
    <a:masterClrMapping/>
  </p:clrMapOvr>
  <p:transition advTm="6645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223750" y="525522"/>
            <a:ext cx="6938310" cy="123226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Stop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vi-VN" sz="5400" b="1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Đọc</a:t>
            </a:r>
            <a:r>
              <a:rPr lang="en-US" sz="5400" b="1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 </a:t>
            </a:r>
            <a:r>
              <a:rPr lang="vi-VN" sz="5400" b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s¸ch</a:t>
            </a:r>
            <a:r>
              <a:rPr lang="en-US" sz="5400" b="1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 </a:t>
            </a:r>
            <a:r>
              <a:rPr lang="en-US" sz="5400" b="1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nhÐ</a:t>
            </a:r>
            <a:r>
              <a:rPr lang="en-US" sz="5400" b="1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! </a:t>
            </a:r>
            <a:endParaRPr lang="en-US" sz="5400" b="1" cap="none" spc="0" dirty="0">
              <a:ln w="11430"/>
              <a:solidFill>
                <a:srgbClr val="CC00CC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0194065"/>
      </p:ext>
    </p:extLst>
  </p:cSld>
  <p:clrMapOvr>
    <a:masterClrMapping/>
  </p:clrMapOvr>
  <p:transition advTm="6645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46084" name="Picture 4" descr="Lovely_illustration_of_Happy_family_behide_a_star_wallcoo_c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5" name="Text Box 5"/>
          <p:cNvSpPr txBox="1">
            <a:spLocks noChangeArrowheads="1"/>
          </p:cNvSpPr>
          <p:nvPr/>
        </p:nvSpPr>
        <p:spPr bwMode="auto">
          <a:xfrm>
            <a:off x="3352800" y="2562225"/>
            <a:ext cx="3733800" cy="280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4400" b="1">
                <a:solidFill>
                  <a:srgbClr val="990033"/>
                </a:solidFill>
                <a:latin typeface=".VnUniverse" pitchFamily="34" charset="0"/>
              </a:rPr>
              <a:t>Chóc thÇy c«, c¸c con cïng </a:t>
            </a:r>
          </a:p>
          <a:p>
            <a:pPr eaLnBrk="1" hangingPunct="1"/>
            <a:r>
              <a:rPr lang="en-US" sz="4400" b="1">
                <a:solidFill>
                  <a:srgbClr val="990033"/>
                </a:solidFill>
                <a:latin typeface=".VnUniverse" pitchFamily="34" charset="0"/>
              </a:rPr>
              <a:t>gia </a:t>
            </a:r>
            <a:r>
              <a:rPr lang="en-US" sz="360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4400" b="1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>
                <a:solidFill>
                  <a:srgbClr val="990033"/>
                </a:solidFill>
                <a:latin typeface=".VnUniverse" pitchFamily="34" charset="0"/>
              </a:rPr>
              <a:t>m·i m·i </a:t>
            </a:r>
          </a:p>
          <a:p>
            <a:pPr eaLnBrk="1" hangingPunct="1"/>
            <a:r>
              <a:rPr lang="en-US" sz="4400" b="1">
                <a:solidFill>
                  <a:srgbClr val="990033"/>
                </a:solidFill>
                <a:latin typeface=".VnUniverse" pitchFamily="34" charset="0"/>
              </a:rPr>
              <a:t>h¹nh phóc !</a:t>
            </a:r>
          </a:p>
        </p:txBody>
      </p:sp>
    </p:spTree>
    <p:extLst>
      <p:ext uri="{BB962C8B-B14F-4D97-AF65-F5344CB8AC3E}">
        <p14:creationId xmlns:p14="http://schemas.microsoft.com/office/powerpoint/2010/main" val="1074743619"/>
      </p:ext>
    </p:extLst>
  </p:cSld>
  <p:clrMapOvr>
    <a:masterClrMapping/>
  </p:clrMapOvr>
  <p:transition advTm="6645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ction Button: Home 2">
            <a:hlinkClick r:id="rId2" action="ppaction://hlinksldjump" highlightClick="1"/>
          </p:cNvPr>
          <p:cNvSpPr/>
          <p:nvPr/>
        </p:nvSpPr>
        <p:spPr bwMode="auto">
          <a:xfrm>
            <a:off x="8375073" y="6289964"/>
            <a:ext cx="457200" cy="304800"/>
          </a:xfrm>
          <a:prstGeom prst="actionButtonHom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" name="TextBox 27"/>
          <p:cNvSpPr txBox="1">
            <a:spLocks noChangeArrowheads="1"/>
          </p:cNvSpPr>
          <p:nvPr/>
        </p:nvSpPr>
        <p:spPr bwMode="auto">
          <a:xfrm>
            <a:off x="152400" y="69273"/>
            <a:ext cx="48768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r>
              <a:rPr lang="en-US" sz="4000" b="1">
                <a:solidFill>
                  <a:srgbClr val="00CC00"/>
                </a:solidFill>
              </a:rPr>
              <a:t>Hãy đọc nào !</a:t>
            </a:r>
            <a:endParaRPr lang="en-US" sz="4000" b="1" dirty="0">
              <a:solidFill>
                <a:srgbClr val="00CC00"/>
              </a:solidFill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217" y="990599"/>
            <a:ext cx="1572491" cy="11579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2743200" y="1246413"/>
            <a:ext cx="459132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rgbClr val="0033CC"/>
                </a:solidFill>
                <a:latin typeface="VNI-Avo" pitchFamily="2" charset="0"/>
              </a:rPr>
              <a:t> </a:t>
            </a:r>
            <a:r>
              <a:rPr lang="en-US" sz="3600" b="1" smtClean="0">
                <a:solidFill>
                  <a:srgbClr val="0033CC"/>
                </a:solidFill>
                <a:latin typeface="VNI-Avo" pitchFamily="2" charset="0"/>
              </a:rPr>
              <a:t>ñaùm maây      laùi xe</a:t>
            </a:r>
            <a:endParaRPr lang="en-US" sz="3600" b="1">
              <a:solidFill>
                <a:srgbClr val="0033CC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743200" y="2438400"/>
            <a:ext cx="526458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rgbClr val="0033CC"/>
                </a:solidFill>
                <a:latin typeface="VNI-Avo" pitchFamily="2" charset="0"/>
              </a:rPr>
              <a:t> </a:t>
            </a:r>
            <a:r>
              <a:rPr lang="en-US" sz="3600" b="1" smtClean="0">
                <a:solidFill>
                  <a:srgbClr val="0033CC"/>
                </a:solidFill>
                <a:latin typeface="VNI-Avo" pitchFamily="2" charset="0"/>
              </a:rPr>
              <a:t>Boá Nam  laùi maùy caøy.</a:t>
            </a:r>
            <a:endParaRPr lang="en-US" sz="3600" b="1">
              <a:solidFill>
                <a:srgbClr val="00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453774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ction Button: Home 2">
            <a:hlinkClick r:id="rId2" action="ppaction://hlinksldjump" highlightClick="1"/>
          </p:cNvPr>
          <p:cNvSpPr/>
          <p:nvPr/>
        </p:nvSpPr>
        <p:spPr bwMode="auto">
          <a:xfrm>
            <a:off x="8375073" y="6289964"/>
            <a:ext cx="457200" cy="304800"/>
          </a:xfrm>
          <a:prstGeom prst="actionButtonHom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84086"/>
            <a:ext cx="1572491" cy="11579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27"/>
          <p:cNvSpPr txBox="1">
            <a:spLocks noChangeArrowheads="1"/>
          </p:cNvSpPr>
          <p:nvPr/>
        </p:nvSpPr>
        <p:spPr bwMode="auto">
          <a:xfrm>
            <a:off x="152400" y="69273"/>
            <a:ext cx="48768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r>
              <a:rPr lang="en-US" sz="4000" b="1">
                <a:solidFill>
                  <a:srgbClr val="00CC00"/>
                </a:solidFill>
              </a:rPr>
              <a:t>Hãy đọc nào !</a:t>
            </a:r>
            <a:endParaRPr lang="en-US" sz="4000" b="1" dirty="0">
              <a:solidFill>
                <a:srgbClr val="00CC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743200" y="1246413"/>
            <a:ext cx="414087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rgbClr val="0033CC"/>
                </a:solidFill>
                <a:latin typeface="VNI-Avo" pitchFamily="2" charset="0"/>
              </a:rPr>
              <a:t> </a:t>
            </a:r>
            <a:r>
              <a:rPr lang="en-US" sz="3600" b="1" smtClean="0">
                <a:solidFill>
                  <a:srgbClr val="0033CC"/>
                </a:solidFill>
                <a:latin typeface="VNI-Avo" pitchFamily="2" charset="0"/>
              </a:rPr>
              <a:t>baøi vôû      tay traùi</a:t>
            </a:r>
            <a:endParaRPr lang="en-US" sz="3600" b="1">
              <a:solidFill>
                <a:srgbClr val="0033CC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743200" y="2438400"/>
            <a:ext cx="392126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rgbClr val="0033CC"/>
                </a:solidFill>
                <a:latin typeface="VNI-Avo" pitchFamily="2" charset="0"/>
              </a:rPr>
              <a:t> </a:t>
            </a:r>
            <a:r>
              <a:rPr lang="en-US" sz="3600" b="1">
                <a:solidFill>
                  <a:srgbClr val="0033CC"/>
                </a:solidFill>
                <a:latin typeface="VNI-Avo" pitchFamily="2" charset="0"/>
              </a:rPr>
              <a:t>Queâ </a:t>
            </a:r>
            <a:r>
              <a:rPr lang="en-US" sz="3600" b="1" smtClean="0">
                <a:solidFill>
                  <a:srgbClr val="0033CC"/>
                </a:solidFill>
                <a:latin typeface="VNI-Avo" pitchFamily="2" charset="0"/>
              </a:rPr>
              <a:t>Lan coù vaûi.</a:t>
            </a:r>
            <a:endParaRPr lang="en-US" sz="3600" b="1">
              <a:solidFill>
                <a:srgbClr val="00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5634448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ction Button: Home 2">
            <a:hlinkClick r:id="rId2" action="ppaction://hlinksldjump" highlightClick="1"/>
          </p:cNvPr>
          <p:cNvSpPr/>
          <p:nvPr/>
        </p:nvSpPr>
        <p:spPr bwMode="auto">
          <a:xfrm>
            <a:off x="8375073" y="6289964"/>
            <a:ext cx="457200" cy="304800"/>
          </a:xfrm>
          <a:prstGeom prst="actionButtonHom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77159"/>
            <a:ext cx="851135" cy="1364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27"/>
          <p:cNvSpPr txBox="1">
            <a:spLocks noChangeArrowheads="1"/>
          </p:cNvSpPr>
          <p:nvPr/>
        </p:nvSpPr>
        <p:spPr bwMode="auto">
          <a:xfrm>
            <a:off x="152400" y="69273"/>
            <a:ext cx="48768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r>
              <a:rPr lang="vi-VN" sz="4000" b="1">
                <a:solidFill>
                  <a:srgbClr val="00CC00"/>
                </a:solidFill>
              </a:rPr>
              <a:t>Ghép đôi !</a:t>
            </a:r>
            <a:endParaRPr lang="en-US" sz="4000" b="1" dirty="0">
              <a:solidFill>
                <a:srgbClr val="00CC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759526" y="1436059"/>
            <a:ext cx="191885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mtClean="0">
                <a:solidFill>
                  <a:srgbClr val="0033CC"/>
                </a:solidFill>
                <a:latin typeface="VNI-Avo" pitchFamily="2" charset="0"/>
              </a:rPr>
              <a:t>maùy</a:t>
            </a:r>
            <a:endParaRPr lang="en-US" sz="4400" b="1">
              <a:solidFill>
                <a:srgbClr val="0033CC"/>
              </a:solidFill>
              <a:latin typeface="VNI-Avo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524000" y="3300763"/>
            <a:ext cx="27709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mtClean="0">
                <a:solidFill>
                  <a:srgbClr val="0033CC"/>
                </a:solidFill>
                <a:latin typeface="VNI-Avo" pitchFamily="2" charset="0"/>
              </a:rPr>
              <a:t>xaây</a:t>
            </a:r>
            <a:endParaRPr lang="en-US" sz="4400" b="1">
              <a:solidFill>
                <a:srgbClr val="0033CC"/>
              </a:solidFill>
              <a:latin typeface="VNI-Avo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423562" y="3315277"/>
            <a:ext cx="191885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mtClean="0">
                <a:solidFill>
                  <a:srgbClr val="FF0000"/>
                </a:solidFill>
                <a:latin typeface="VNI-Avo" pitchFamily="2" charset="0"/>
              </a:rPr>
              <a:t>bay</a:t>
            </a:r>
            <a:endParaRPr lang="en-US" sz="4400" b="1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452590" y="1459488"/>
            <a:ext cx="27709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mtClean="0">
                <a:solidFill>
                  <a:srgbClr val="FF0000"/>
                </a:solidFill>
                <a:latin typeface="VNI-Avo" pitchFamily="2" charset="0"/>
              </a:rPr>
              <a:t>nhaø</a:t>
            </a:r>
            <a:endParaRPr lang="en-US" sz="4400" b="1"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7345479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1.6763E-6 L -0.36562 -0.2723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281" y="-136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6.93642E-7 L -0.39879 0.27538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948" y="137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ction Button: Home 5">
            <a:hlinkClick r:id="rId2" action="ppaction://hlinksldjump" highlightClick="1"/>
          </p:cNvPr>
          <p:cNvSpPr/>
          <p:nvPr/>
        </p:nvSpPr>
        <p:spPr bwMode="auto">
          <a:xfrm>
            <a:off x="8375073" y="6289964"/>
            <a:ext cx="457200" cy="304800"/>
          </a:xfrm>
          <a:prstGeom prst="actionButtonHom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914400"/>
            <a:ext cx="1231519" cy="1124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768159" y="2038872"/>
            <a:ext cx="837507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0033CC"/>
                </a:solidFill>
                <a:latin typeface="VNI-Avo" pitchFamily="2" charset="0"/>
              </a:rPr>
              <a:t>Haõy tìm 1 töø coù tieáng chöùa </a:t>
            </a:r>
            <a:r>
              <a:rPr lang="en-US" sz="4400" b="1" smtClean="0">
                <a:solidFill>
                  <a:srgbClr val="0033CC"/>
                </a:solidFill>
                <a:latin typeface="VNI-Avo" pitchFamily="2" charset="0"/>
              </a:rPr>
              <a:t>vaàn </a:t>
            </a:r>
            <a:r>
              <a:rPr lang="en-US" sz="4400" b="1" smtClean="0">
                <a:solidFill>
                  <a:srgbClr val="FF0000"/>
                </a:solidFill>
                <a:latin typeface="VNI-Avo" pitchFamily="2" charset="0"/>
              </a:rPr>
              <a:t>ai</a:t>
            </a:r>
            <a:r>
              <a:rPr lang="en-US" sz="4400" b="1" smtClean="0">
                <a:solidFill>
                  <a:srgbClr val="0033CC"/>
                </a:solidFill>
                <a:latin typeface="VNI-Avo" pitchFamily="2" charset="0"/>
              </a:rPr>
              <a:t>.</a:t>
            </a:r>
            <a:endParaRPr lang="en-US" sz="4400" b="1">
              <a:solidFill>
                <a:srgbClr val="0033CC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1720191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24514295-75C9-47AD-876A-72769A229C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4446" y="1458452"/>
            <a:ext cx="7145154" cy="4718051"/>
          </a:xfrm>
          <a:prstGeom prst="rect">
            <a:avLst/>
          </a:prstGeom>
        </p:spPr>
      </p:pic>
      <p:sp>
        <p:nvSpPr>
          <p:cNvPr id="15" name="Rectangle 14">
            <a:hlinkClick r:id="rId4" action="ppaction://hlinksldjump"/>
          </p:cNvPr>
          <p:cNvSpPr/>
          <p:nvPr/>
        </p:nvSpPr>
        <p:spPr>
          <a:xfrm>
            <a:off x="1066800" y="1458453"/>
            <a:ext cx="3566159" cy="233603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/>
              <a:t>1</a:t>
            </a:r>
            <a:endParaRPr lang="vi-VN" sz="5400"/>
          </a:p>
        </p:txBody>
      </p:sp>
      <p:sp>
        <p:nvSpPr>
          <p:cNvPr id="5" name="TextBox 4"/>
          <p:cNvSpPr txBox="1"/>
          <p:nvPr/>
        </p:nvSpPr>
        <p:spPr>
          <a:xfrm>
            <a:off x="533400" y="152400"/>
            <a:ext cx="7620000" cy="914400"/>
          </a:xfrm>
          <a:prstGeom prst="rect">
            <a:avLst/>
          </a:prstGeom>
          <a:noFill/>
        </p:spPr>
        <p:txBody>
          <a:bodyPr wrap="square" rtlCol="0">
            <a:prstTxWarp prst="textCanUp">
              <a:avLst/>
            </a:prstTxWarp>
            <a:spAutoFit/>
          </a:bodyPr>
          <a:lstStyle/>
          <a:p>
            <a:r>
              <a:rPr lang="en-US" b="1">
                <a:solidFill>
                  <a:srgbClr val="FF0000"/>
                </a:solidFill>
              </a:rPr>
              <a:t>Mảnh</a:t>
            </a:r>
            <a:r>
              <a:rPr lang="en-US" b="1"/>
              <a:t> </a:t>
            </a:r>
            <a:r>
              <a:rPr lang="en-US" b="1">
                <a:solidFill>
                  <a:srgbClr val="0000CC"/>
                </a:solidFill>
              </a:rPr>
              <a:t>ghép</a:t>
            </a:r>
            <a:r>
              <a:rPr lang="en-US" b="1"/>
              <a:t> </a:t>
            </a:r>
            <a:r>
              <a:rPr lang="en-US" b="1">
                <a:solidFill>
                  <a:srgbClr val="00B050"/>
                </a:solidFill>
              </a:rPr>
              <a:t>sắc</a:t>
            </a:r>
            <a:r>
              <a:rPr lang="en-US" b="1"/>
              <a:t> </a:t>
            </a:r>
            <a:r>
              <a:rPr lang="en-US" b="1">
                <a:solidFill>
                  <a:srgbClr val="FF00FF"/>
                </a:solidFill>
              </a:rPr>
              <a:t>màu</a:t>
            </a:r>
            <a:endParaRPr lang="vi-VN" b="1">
              <a:solidFill>
                <a:srgbClr val="FF00FF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562600" y="4876800"/>
            <a:ext cx="1152525" cy="609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5715000" y="5029200"/>
            <a:ext cx="1152525" cy="609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hlinkClick r:id="rId5" action="ppaction://hlinksldjump"/>
          </p:cNvPr>
          <p:cNvSpPr/>
          <p:nvPr/>
        </p:nvSpPr>
        <p:spPr>
          <a:xfrm>
            <a:off x="4648200" y="1458453"/>
            <a:ext cx="3573670" cy="2359026"/>
          </a:xfrm>
          <a:prstGeom prst="rect">
            <a:avLst/>
          </a:prstGeom>
          <a:solidFill>
            <a:srgbClr val="CC00CC"/>
          </a:solidFill>
          <a:ln>
            <a:solidFill>
              <a:srgbClr val="CC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/>
              <a:t>2</a:t>
            </a:r>
            <a:endParaRPr lang="vi-VN" sz="5400"/>
          </a:p>
        </p:txBody>
      </p:sp>
      <p:sp>
        <p:nvSpPr>
          <p:cNvPr id="18" name="Rectangle 17">
            <a:hlinkClick r:id="rId6" action="ppaction://hlinksldjump"/>
          </p:cNvPr>
          <p:cNvSpPr/>
          <p:nvPr/>
        </p:nvSpPr>
        <p:spPr>
          <a:xfrm>
            <a:off x="4648200" y="3817478"/>
            <a:ext cx="3573670" cy="2359025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>
                <a:solidFill>
                  <a:schemeClr val="tx1"/>
                </a:solidFill>
              </a:rPr>
              <a:t>4</a:t>
            </a:r>
            <a:endParaRPr lang="vi-VN" sz="5400">
              <a:solidFill>
                <a:schemeClr val="tx1"/>
              </a:solidFill>
            </a:endParaRPr>
          </a:p>
        </p:txBody>
      </p:sp>
      <p:sp>
        <p:nvSpPr>
          <p:cNvPr id="16" name="Rectangle 15">
            <a:hlinkClick r:id="rId7" action="ppaction://hlinksldjump"/>
          </p:cNvPr>
          <p:cNvSpPr/>
          <p:nvPr/>
        </p:nvSpPr>
        <p:spPr>
          <a:xfrm>
            <a:off x="1066800" y="3817479"/>
            <a:ext cx="3552953" cy="2359026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>
                <a:solidFill>
                  <a:schemeClr val="tx1"/>
                </a:solidFill>
              </a:rPr>
              <a:t>3</a:t>
            </a:r>
            <a:endParaRPr lang="vi-VN" sz="54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4038306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7" presetClass="emph" presetSubtype="0" repeatCount="5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5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6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7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17" grpId="0" animBg="1"/>
      <p:bldP spid="17" grpId="1" animBg="1"/>
      <p:bldP spid="18" grpId="0" animBg="1"/>
      <p:bldP spid="18" grpId="1" animBg="1"/>
      <p:bldP spid="16" grpId="0" animBg="1"/>
      <p:bldP spid="16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7714E39D-40D0-4326-9504-F9A85F80EA4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48" y="178012"/>
            <a:ext cx="9058252" cy="340883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flipH="1">
            <a:off x="636352" y="4656728"/>
            <a:ext cx="884185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latin typeface="VNI-Avo" pitchFamily="2" charset="0"/>
              </a:rPr>
              <a:t>V</a:t>
            </a:r>
            <a:r>
              <a:rPr lang="en-US" sz="4400" b="1">
                <a:solidFill>
                  <a:srgbClr val="FF0000"/>
                </a:solidFill>
                <a:latin typeface="VNI-Avo" pitchFamily="2" charset="0"/>
              </a:rPr>
              <a:t>oi</a:t>
            </a:r>
            <a:r>
              <a:rPr lang="en-US" sz="4400" b="1">
                <a:latin typeface="VNI-Avo" pitchFamily="2" charset="0"/>
              </a:rPr>
              <a:t> con m</a:t>
            </a:r>
            <a:r>
              <a:rPr lang="en-US" sz="4400" b="1">
                <a:solidFill>
                  <a:srgbClr val="FF0000"/>
                </a:solidFill>
                <a:latin typeface="VNI-Avo" pitchFamily="2" charset="0"/>
              </a:rPr>
              <a:t>ôøi</a:t>
            </a:r>
            <a:r>
              <a:rPr lang="en-US" sz="4400" b="1">
                <a:latin typeface="VNI-Avo" pitchFamily="2" charset="0"/>
              </a:rPr>
              <a:t> baïn ñi xem h</a:t>
            </a:r>
            <a:r>
              <a:rPr lang="en-US" sz="4400" b="1">
                <a:solidFill>
                  <a:srgbClr val="FF0000"/>
                </a:solidFill>
                <a:latin typeface="VNI-Avo" pitchFamily="2" charset="0"/>
              </a:rPr>
              <a:t>oäi</a:t>
            </a:r>
            <a:r>
              <a:rPr lang="en-US" sz="4400" b="1">
                <a:latin typeface="VNI-Avo" pitchFamily="2" charset="0"/>
              </a:rPr>
              <a:t>.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92675" y="760804"/>
            <a:ext cx="2962252" cy="722531"/>
            <a:chOff x="85748" y="76200"/>
            <a:chExt cx="3114652" cy="722531"/>
          </a:xfrm>
        </p:grpSpPr>
        <p:grpSp>
          <p:nvGrpSpPr>
            <p:cNvPr id="9" name="Group 8"/>
            <p:cNvGrpSpPr/>
            <p:nvPr/>
          </p:nvGrpSpPr>
          <p:grpSpPr>
            <a:xfrm>
              <a:off x="85748" y="169725"/>
              <a:ext cx="3114652" cy="606130"/>
              <a:chOff x="85748" y="169725"/>
              <a:chExt cx="3114652" cy="606130"/>
            </a:xfrm>
          </p:grpSpPr>
          <p:sp>
            <p:nvSpPr>
              <p:cNvPr id="13" name="Rounded Rectangle 12"/>
              <p:cNvSpPr/>
              <p:nvPr/>
            </p:nvSpPr>
            <p:spPr bwMode="auto">
              <a:xfrm>
                <a:off x="440086" y="169725"/>
                <a:ext cx="276031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4" name="Oval 13"/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1" i="0" u="none" strike="noStrike" cap="none" normalizeH="0">
                  <a:ln>
                    <a:noFill/>
                  </a:ln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10" name="Group 9"/>
            <p:cNvGrpSpPr/>
            <p:nvPr/>
          </p:nvGrpSpPr>
          <p:grpSpPr>
            <a:xfrm>
              <a:off x="153037" y="76200"/>
              <a:ext cx="3047363" cy="722531"/>
              <a:chOff x="-651821" y="-231732"/>
              <a:chExt cx="3047363" cy="722531"/>
            </a:xfrm>
          </p:grpSpPr>
          <p:sp>
            <p:nvSpPr>
              <p:cNvPr id="11" name="TextBox 10"/>
              <p:cNvSpPr txBox="1"/>
              <p:nvPr/>
            </p:nvSpPr>
            <p:spPr>
              <a:xfrm>
                <a:off x="-651821" y="-231732"/>
                <a:ext cx="44435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>
                    <a:latin typeface="Calibri" pitchFamily="34" charset="0"/>
                    <a:cs typeface="Calibri" pitchFamily="34" charset="0"/>
                  </a:rPr>
                  <a:t>1</a:t>
                </a: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-195258" y="-155532"/>
                <a:ext cx="25908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>
                    <a:solidFill>
                      <a:schemeClr val="bg1"/>
                    </a:solidFill>
                    <a:latin typeface=".VnAvant" pitchFamily="34" charset="0"/>
                  </a:rPr>
                  <a:t>NhËn biÕt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21251926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2743200" y="2252284"/>
            <a:ext cx="3250275" cy="2008910"/>
            <a:chOff x="304800" y="1752600"/>
            <a:chExt cx="3250275" cy="2008910"/>
          </a:xfrm>
          <a:solidFill>
            <a:srgbClr val="FFCCFF"/>
          </a:solidFill>
        </p:grpSpPr>
        <p:sp>
          <p:nvSpPr>
            <p:cNvPr id="5" name="Rectangle 4"/>
            <p:cNvSpPr/>
            <p:nvPr/>
          </p:nvSpPr>
          <p:spPr bwMode="auto">
            <a:xfrm>
              <a:off x="304800" y="1752600"/>
              <a:ext cx="1600200" cy="990600"/>
            </a:xfrm>
            <a:prstGeom prst="rect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800" b="1" i="0" u="none" strike="noStrike" cap="none" normalizeH="0" baseline="0">
                <a:ln>
                  <a:noFill/>
                </a:ln>
                <a:solidFill>
                  <a:srgbClr val="0033CC"/>
                </a:solidFill>
                <a:effectLst/>
                <a:latin typeface=".VnAvant" pitchFamily="34" charset="0"/>
              </a:endParaRPr>
            </a:p>
          </p:txBody>
        </p:sp>
        <p:sp>
          <p:nvSpPr>
            <p:cNvPr id="7" name="Rectangle 6"/>
            <p:cNvSpPr/>
            <p:nvPr/>
          </p:nvSpPr>
          <p:spPr bwMode="auto">
            <a:xfrm>
              <a:off x="1954874" y="1759526"/>
              <a:ext cx="1600200" cy="990600"/>
            </a:xfrm>
            <a:prstGeom prst="rect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800" b="1" i="0" u="none" strike="noStrike" cap="none" normalizeH="0" baseline="0">
                <a:ln>
                  <a:noFill/>
                </a:ln>
                <a:solidFill>
                  <a:srgbClr val="0033CC"/>
                </a:solidFill>
                <a:effectLst/>
                <a:latin typeface=".VnAvant" pitchFamily="34" charset="0"/>
              </a:endParaRPr>
            </a:p>
          </p:txBody>
        </p:sp>
        <p:sp>
          <p:nvSpPr>
            <p:cNvPr id="8" name="Rectangle 7"/>
            <p:cNvSpPr/>
            <p:nvPr/>
          </p:nvSpPr>
          <p:spPr bwMode="auto">
            <a:xfrm>
              <a:off x="304801" y="2770910"/>
              <a:ext cx="3250274" cy="990600"/>
            </a:xfrm>
            <a:prstGeom prst="rect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800" b="1" i="0" u="none" strike="noStrike" cap="none" normalizeH="0" baseline="0">
                <a:ln>
                  <a:noFill/>
                </a:ln>
                <a:solidFill>
                  <a:srgbClr val="0033CC"/>
                </a:solidFill>
                <a:effectLst/>
                <a:latin typeface=".VnAvant" pitchFamily="34" charset="0"/>
              </a:endParaRP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4826127" y="2329691"/>
            <a:ext cx="73449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b="1">
                <a:solidFill>
                  <a:srgbClr val="0033CC"/>
                </a:solidFill>
                <a:latin typeface="VNI-Avo" pitchFamily="2" charset="0"/>
              </a:rPr>
              <a:t>oi</a:t>
            </a:r>
          </a:p>
        </p:txBody>
      </p:sp>
      <p:grpSp>
        <p:nvGrpSpPr>
          <p:cNvPr id="39" name="Group 38"/>
          <p:cNvGrpSpPr/>
          <p:nvPr/>
        </p:nvGrpSpPr>
        <p:grpSpPr>
          <a:xfrm>
            <a:off x="85748" y="76200"/>
            <a:ext cx="1978576" cy="722531"/>
            <a:chOff x="85748" y="76200"/>
            <a:chExt cx="1978576" cy="722531"/>
          </a:xfrm>
        </p:grpSpPr>
        <p:grpSp>
          <p:nvGrpSpPr>
            <p:cNvPr id="38" name="Group 37"/>
            <p:cNvGrpSpPr/>
            <p:nvPr/>
          </p:nvGrpSpPr>
          <p:grpSpPr>
            <a:xfrm>
              <a:off x="85748" y="169725"/>
              <a:ext cx="1770762" cy="606130"/>
              <a:chOff x="85748" y="169725"/>
              <a:chExt cx="1770762" cy="606130"/>
            </a:xfrm>
          </p:grpSpPr>
          <p:sp>
            <p:nvSpPr>
              <p:cNvPr id="35" name="Rounded Rectangle 34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3" name="Oval 32"/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1" i="0" u="none" strike="noStrike" cap="none" normalizeH="0">
                  <a:ln>
                    <a:noFill/>
                  </a:ln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37" name="Group 36"/>
            <p:cNvGrpSpPr/>
            <p:nvPr/>
          </p:nvGrpSpPr>
          <p:grpSpPr>
            <a:xfrm>
              <a:off x="153037" y="76200"/>
              <a:ext cx="1911287" cy="722531"/>
              <a:chOff x="-651821" y="-231732"/>
              <a:chExt cx="1911287" cy="722531"/>
            </a:xfrm>
          </p:grpSpPr>
          <p:sp>
            <p:nvSpPr>
              <p:cNvPr id="34" name="TextBox 33"/>
              <p:cNvSpPr txBox="1"/>
              <p:nvPr/>
            </p:nvSpPr>
            <p:spPr>
              <a:xfrm>
                <a:off x="-651821" y="-231732"/>
                <a:ext cx="44435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>
                    <a:latin typeface="Calibri" pitchFamily="34" charset="0"/>
                    <a:cs typeface="Calibri" pitchFamily="34" charset="0"/>
                  </a:rPr>
                  <a:t>2</a:t>
                </a: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-195258" y="-155532"/>
                <a:ext cx="14547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>
                    <a:solidFill>
                      <a:schemeClr val="bg1"/>
                    </a:solidFill>
                    <a:latin typeface=".VnAvant" pitchFamily="34" charset="0"/>
                  </a:rPr>
                  <a:t>§äc</a:t>
                </a:r>
              </a:p>
            </p:txBody>
          </p:sp>
        </p:grpSp>
      </p:grp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4160515B-7A8C-47ED-9191-8E5AB003BBC1}"/>
              </a:ext>
            </a:extLst>
          </p:cNvPr>
          <p:cNvSpPr txBox="1"/>
          <p:nvPr/>
        </p:nvSpPr>
        <p:spPr>
          <a:xfrm>
            <a:off x="3657600" y="804565"/>
            <a:ext cx="17331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>
                <a:solidFill>
                  <a:srgbClr val="FF0000"/>
                </a:solidFill>
                <a:latin typeface="VNI-Avo" pitchFamily="2" charset="0"/>
              </a:rPr>
              <a:t>oâi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AC51E201-6E37-465F-95CB-F7110AAEC0D6}"/>
              </a:ext>
            </a:extLst>
          </p:cNvPr>
          <p:cNvSpPr txBox="1"/>
          <p:nvPr/>
        </p:nvSpPr>
        <p:spPr>
          <a:xfrm flipH="1">
            <a:off x="3276600" y="2270509"/>
            <a:ext cx="5770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FF0000"/>
                </a:solidFill>
                <a:latin typeface="VNI-Avo" pitchFamily="2" charset="0"/>
              </a:rPr>
              <a:t>v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AC435DA7-3EAC-4FF6-8A63-FB249ACDE9FA}"/>
              </a:ext>
            </a:extLst>
          </p:cNvPr>
          <p:cNvSpPr txBox="1"/>
          <p:nvPr/>
        </p:nvSpPr>
        <p:spPr>
          <a:xfrm flipH="1">
            <a:off x="3847006" y="3292843"/>
            <a:ext cx="5725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FF0000"/>
                </a:solidFill>
                <a:latin typeface="VNI-Avo" pitchFamily="2" charset="0"/>
              </a:rPr>
              <a:t>v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="" xmlns:a16="http://schemas.microsoft.com/office/drawing/2014/main" id="{E0EE08E9-098C-43DF-9DA9-FD64A31E2D77}"/>
              </a:ext>
            </a:extLst>
          </p:cNvPr>
          <p:cNvSpPr txBox="1"/>
          <p:nvPr/>
        </p:nvSpPr>
        <p:spPr>
          <a:xfrm>
            <a:off x="4218504" y="3292844"/>
            <a:ext cx="73449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b="1">
                <a:solidFill>
                  <a:srgbClr val="0033CC"/>
                </a:solidFill>
                <a:latin typeface="VNI-Avo" pitchFamily="2" charset="0"/>
              </a:rPr>
              <a:t>oi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4FEE99E3-C6E7-42DE-AE50-90A492B94946}"/>
              </a:ext>
            </a:extLst>
          </p:cNvPr>
          <p:cNvSpPr txBox="1"/>
          <p:nvPr/>
        </p:nvSpPr>
        <p:spPr>
          <a:xfrm>
            <a:off x="1219200" y="786340"/>
            <a:ext cx="17331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>
                <a:solidFill>
                  <a:srgbClr val="FF0000"/>
                </a:solidFill>
                <a:latin typeface="VNI-Avo" pitchFamily="2" charset="0"/>
              </a:rPr>
              <a:t>oi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67961CE0-5A39-48B8-BECB-92781BFB7EEB}"/>
              </a:ext>
            </a:extLst>
          </p:cNvPr>
          <p:cNvSpPr txBox="1"/>
          <p:nvPr/>
        </p:nvSpPr>
        <p:spPr>
          <a:xfrm>
            <a:off x="6096000" y="804565"/>
            <a:ext cx="17331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>
                <a:solidFill>
                  <a:srgbClr val="FF0000"/>
                </a:solidFill>
                <a:latin typeface="VNI-Avo" pitchFamily="2" charset="0"/>
              </a:rPr>
              <a:t>ôi</a:t>
            </a:r>
          </a:p>
        </p:txBody>
      </p:sp>
    </p:spTree>
    <p:extLst>
      <p:ext uri="{BB962C8B-B14F-4D97-AF65-F5344CB8AC3E}">
        <p14:creationId xmlns:p14="http://schemas.microsoft.com/office/powerpoint/2010/main" val="1419728952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" grpId="0"/>
      <p:bldP spid="28" grpId="0"/>
      <p:bldP spid="32" grpId="0"/>
      <p:bldP spid="41" grpId="0"/>
      <p:bldP spid="18" grpId="0"/>
      <p:bldP spid="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E:\ASMO\vector-illustration-cute-cartoon-boy-600w-253540042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0309" y="921841"/>
            <a:ext cx="6324600" cy="6314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476500" y="3276600"/>
            <a:ext cx="4876800" cy="32766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" name="TextBox 4"/>
          <p:cNvSpPr txBox="1"/>
          <p:nvPr/>
        </p:nvSpPr>
        <p:spPr>
          <a:xfrm>
            <a:off x="2902728" y="3542943"/>
            <a:ext cx="4260072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002060"/>
                </a:solidFill>
                <a:latin typeface="Comic Sans MS" pitchFamily="66" charset="0"/>
              </a:rPr>
              <a:t>Tạo tiếng mới có</a:t>
            </a:r>
            <a:r>
              <a:rPr lang="vi-VN" sz="4800" b="1">
                <a:solidFill>
                  <a:srgbClr val="002060"/>
                </a:solidFill>
                <a:latin typeface="Comic Sans MS" pitchFamily="66" charset="0"/>
              </a:rPr>
              <a:t> âm </a:t>
            </a:r>
            <a:r>
              <a:rPr lang="en-US" sz="6000" b="1">
                <a:solidFill>
                  <a:srgbClr val="FF0000"/>
                </a:solidFill>
                <a:latin typeface="Comic Sans MS" pitchFamily="66" charset="0"/>
              </a:rPr>
              <a:t>oi,ôi,ơi</a:t>
            </a:r>
            <a:endParaRPr lang="vi-VN" sz="4800" b="1"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86000" y="152400"/>
            <a:ext cx="5067300" cy="769441"/>
          </a:xfrm>
          <a:prstGeom prst="rect">
            <a:avLst/>
          </a:prstGeom>
          <a:solidFill>
            <a:srgbClr val="FF00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b="1"/>
              <a:t>Mình cùng thi tài! </a:t>
            </a:r>
            <a:endParaRPr lang="vi-VN" sz="4400" b="1"/>
          </a:p>
        </p:txBody>
      </p:sp>
    </p:spTree>
    <p:extLst>
      <p:ext uri="{BB962C8B-B14F-4D97-AF65-F5344CB8AC3E}">
        <p14:creationId xmlns:p14="http://schemas.microsoft.com/office/powerpoint/2010/main" val="192613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Rectangle 11"/>
          <p:cNvSpPr>
            <a:spLocks noChangeArrowheads="1"/>
          </p:cNvSpPr>
          <p:nvPr/>
        </p:nvSpPr>
        <p:spPr bwMode="auto">
          <a:xfrm>
            <a:off x="7679931" y="2645594"/>
            <a:ext cx="792163" cy="646112"/>
          </a:xfrm>
          <a:prstGeom prst="rect">
            <a:avLst/>
          </a:prstGeom>
          <a:noFill/>
          <a:ln w="28575">
            <a:solidFill>
              <a:srgbClr val="00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vi-VN" sz="3600" b="1">
              <a:solidFill>
                <a:srgbClr val="0000CC"/>
              </a:solidFill>
              <a:latin typeface=".VnAvant" pitchFamily="34" charset="0"/>
            </a:endParaRPr>
          </a:p>
        </p:txBody>
      </p:sp>
      <p:sp>
        <p:nvSpPr>
          <p:cNvPr id="14" name="Rectangle 11"/>
          <p:cNvSpPr>
            <a:spLocks noChangeArrowheads="1"/>
          </p:cNvSpPr>
          <p:nvPr/>
        </p:nvSpPr>
        <p:spPr bwMode="auto">
          <a:xfrm>
            <a:off x="3947318" y="2623136"/>
            <a:ext cx="792163" cy="646112"/>
          </a:xfrm>
          <a:prstGeom prst="rect">
            <a:avLst/>
          </a:prstGeom>
          <a:noFill/>
          <a:ln w="28575">
            <a:solidFill>
              <a:srgbClr val="00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vi-VN" sz="3600" b="1">
              <a:solidFill>
                <a:srgbClr val="0000CC"/>
              </a:solidFill>
              <a:latin typeface=".VnAvant" pitchFamily="34" charset="0"/>
            </a:endParaRPr>
          </a:p>
        </p:txBody>
      </p:sp>
      <p:sp>
        <p:nvSpPr>
          <p:cNvPr id="16" name="Rectangle 11"/>
          <p:cNvSpPr>
            <a:spLocks noChangeArrowheads="1"/>
          </p:cNvSpPr>
          <p:nvPr/>
        </p:nvSpPr>
        <p:spPr bwMode="auto">
          <a:xfrm>
            <a:off x="6336709" y="2623136"/>
            <a:ext cx="792163" cy="646112"/>
          </a:xfrm>
          <a:prstGeom prst="rect">
            <a:avLst/>
          </a:prstGeom>
          <a:noFill/>
          <a:ln w="28575">
            <a:solidFill>
              <a:srgbClr val="00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vi-VN" sz="3600" b="1">
              <a:solidFill>
                <a:srgbClr val="0000CC"/>
              </a:solidFill>
              <a:latin typeface=".VnAvant" pitchFamily="34" charset="0"/>
            </a:endParaRPr>
          </a:p>
        </p:txBody>
      </p:sp>
      <p:sp>
        <p:nvSpPr>
          <p:cNvPr id="17" name="Rectangle 11"/>
          <p:cNvSpPr>
            <a:spLocks noChangeArrowheads="1"/>
          </p:cNvSpPr>
          <p:nvPr/>
        </p:nvSpPr>
        <p:spPr bwMode="auto">
          <a:xfrm>
            <a:off x="5087143" y="2597841"/>
            <a:ext cx="792163" cy="646112"/>
          </a:xfrm>
          <a:prstGeom prst="rect">
            <a:avLst/>
          </a:prstGeom>
          <a:noFill/>
          <a:ln w="28575">
            <a:solidFill>
              <a:srgbClr val="00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vi-VN" sz="3600" b="1">
              <a:solidFill>
                <a:srgbClr val="0000CC"/>
              </a:solidFill>
              <a:latin typeface=".VnAvant" pitchFamily="34" charset="0"/>
            </a:endParaRPr>
          </a:p>
        </p:txBody>
      </p:sp>
      <p:sp>
        <p:nvSpPr>
          <p:cNvPr id="2" name="Oval 1"/>
          <p:cNvSpPr/>
          <p:nvPr/>
        </p:nvSpPr>
        <p:spPr>
          <a:xfrm flipV="1">
            <a:off x="7989887" y="2968650"/>
            <a:ext cx="117475" cy="45719"/>
          </a:xfrm>
          <a:prstGeom prst="ellipse">
            <a:avLst/>
          </a:prstGeom>
          <a:solidFill>
            <a:srgbClr val="00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vi-VN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17" t="43679" b="33237"/>
          <a:stretch/>
        </p:blipFill>
        <p:spPr bwMode="auto">
          <a:xfrm>
            <a:off x="5149488" y="2799071"/>
            <a:ext cx="667657" cy="444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2618383" y="2597841"/>
            <a:ext cx="792163" cy="646112"/>
            <a:chOff x="7283850" y="1600200"/>
            <a:chExt cx="792163" cy="646112"/>
          </a:xfrm>
        </p:grpSpPr>
        <p:sp>
          <p:nvSpPr>
            <p:cNvPr id="15" name="Rectangle 11"/>
            <p:cNvSpPr>
              <a:spLocks noChangeArrowheads="1"/>
            </p:cNvSpPr>
            <p:nvPr/>
          </p:nvSpPr>
          <p:spPr bwMode="auto">
            <a:xfrm>
              <a:off x="7283850" y="1600200"/>
              <a:ext cx="792163" cy="646112"/>
            </a:xfrm>
            <a:prstGeom prst="rect">
              <a:avLst/>
            </a:prstGeom>
            <a:noFill/>
            <a:ln w="28575">
              <a:solidFill>
                <a:srgbClr val="0000CC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endParaRPr lang="vi-VN" sz="3600" b="1">
                <a:solidFill>
                  <a:srgbClr val="0000CC"/>
                </a:solidFill>
                <a:latin typeface=".VnAvant" pitchFamily="34" charset="0"/>
              </a:endParaRPr>
            </a:p>
          </p:txBody>
        </p:sp>
        <p:cxnSp>
          <p:nvCxnSpPr>
            <p:cNvPr id="18" name="Straight Connector 17"/>
            <p:cNvCxnSpPr/>
            <p:nvPr/>
          </p:nvCxnSpPr>
          <p:spPr>
            <a:xfrm>
              <a:off x="7544032" y="1847056"/>
              <a:ext cx="228600" cy="76200"/>
            </a:xfrm>
            <a:prstGeom prst="line">
              <a:avLst/>
            </a:prstGeom>
            <a:ln w="38100">
              <a:solidFill>
                <a:srgbClr val="0066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28" r="50000" b="60143"/>
          <a:stretch/>
        </p:blipFill>
        <p:spPr bwMode="auto">
          <a:xfrm>
            <a:off x="3999252" y="2820439"/>
            <a:ext cx="551656" cy="384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" name="Rectangle 11"/>
          <p:cNvSpPr>
            <a:spLocks noChangeArrowheads="1"/>
          </p:cNvSpPr>
          <p:nvPr/>
        </p:nvSpPr>
        <p:spPr bwMode="auto">
          <a:xfrm>
            <a:off x="967277" y="2623136"/>
            <a:ext cx="792163" cy="646112"/>
          </a:xfrm>
          <a:prstGeom prst="rect">
            <a:avLst/>
          </a:prstGeom>
          <a:noFill/>
          <a:ln w="28575">
            <a:solidFill>
              <a:srgbClr val="00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vi-VN" sz="3600" b="1">
              <a:solidFill>
                <a:srgbClr val="0000CC"/>
              </a:solidFill>
              <a:latin typeface=".VnAvant" pitchFamily="34" charset="0"/>
            </a:endParaRPr>
          </a:p>
        </p:txBody>
      </p:sp>
      <p:pic>
        <p:nvPicPr>
          <p:cNvPr id="19" name="Picture 4" descr="E:\ASMO\vector-illustration-cute-cartoon-boy-600w-253540042 (1)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95"/>
          <a:stretch/>
        </p:blipFill>
        <p:spPr bwMode="auto">
          <a:xfrm>
            <a:off x="3652375" y="152401"/>
            <a:ext cx="2049520" cy="1925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 bwMode="auto">
          <a:xfrm>
            <a:off x="3810000" y="924575"/>
            <a:ext cx="1673224" cy="1056625"/>
          </a:xfrm>
          <a:prstGeom prst="rec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810000" y="969735"/>
            <a:ext cx="170675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002060"/>
                </a:solidFill>
                <a:latin typeface="Comic Sans MS" pitchFamily="66" charset="0"/>
              </a:rPr>
              <a:t>Tạo tiếng mới có</a:t>
            </a:r>
            <a:r>
              <a:rPr lang="vi-VN" b="1">
                <a:solidFill>
                  <a:srgbClr val="002060"/>
                </a:solidFill>
                <a:latin typeface="Comic Sans MS" pitchFamily="66" charset="0"/>
              </a:rPr>
              <a:t> âm </a:t>
            </a:r>
            <a:r>
              <a:rPr lang="en-US" sz="2400" b="1">
                <a:solidFill>
                  <a:srgbClr val="FF0000"/>
                </a:solidFill>
                <a:latin typeface="Comic Sans MS" pitchFamily="66" charset="0"/>
              </a:rPr>
              <a:t>y</a:t>
            </a:r>
            <a:endParaRPr lang="vi-VN" b="1">
              <a:solidFill>
                <a:srgbClr val="00206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0" y="0"/>
            <a:ext cx="3124200" cy="461665"/>
          </a:xfrm>
          <a:prstGeom prst="rect">
            <a:avLst/>
          </a:prstGeom>
          <a:solidFill>
            <a:srgbClr val="FF00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/>
              <a:t>Mình cùng thi tài! </a:t>
            </a:r>
            <a:endParaRPr lang="vi-VN" sz="2400" b="1"/>
          </a:p>
        </p:txBody>
      </p:sp>
      <p:cxnSp>
        <p:nvCxnSpPr>
          <p:cNvPr id="25" name="Straight Arrow Connector 24"/>
          <p:cNvCxnSpPr/>
          <p:nvPr/>
        </p:nvCxnSpPr>
        <p:spPr>
          <a:xfrm>
            <a:off x="3846088" y="4509122"/>
            <a:ext cx="396875" cy="0"/>
          </a:xfrm>
          <a:prstGeom prst="straightConnector1">
            <a:avLst/>
          </a:prstGeom>
          <a:ln w="28575">
            <a:solidFill>
              <a:srgbClr val="0000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11"/>
          <p:cNvSpPr>
            <a:spLocks noChangeArrowheads="1"/>
          </p:cNvSpPr>
          <p:nvPr/>
        </p:nvSpPr>
        <p:spPr bwMode="auto">
          <a:xfrm>
            <a:off x="282915" y="4191000"/>
            <a:ext cx="86008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b="1">
                <a:solidFill>
                  <a:srgbClr val="0000CC"/>
                </a:solidFill>
                <a:latin typeface=".VnAvant" pitchFamily="34" charset="0"/>
              </a:rPr>
              <a:t>M: </a:t>
            </a:r>
            <a:endParaRPr lang="en-US" sz="3600" b="1">
              <a:solidFill>
                <a:srgbClr val="0033CC"/>
              </a:solidFill>
              <a:latin typeface="VNI-Avo" pitchFamily="2" charset="0"/>
            </a:endParaRPr>
          </a:p>
        </p:txBody>
      </p:sp>
      <p:cxnSp>
        <p:nvCxnSpPr>
          <p:cNvPr id="28" name="Straight Arrow Connector 27"/>
          <p:cNvCxnSpPr/>
          <p:nvPr/>
        </p:nvCxnSpPr>
        <p:spPr>
          <a:xfrm>
            <a:off x="6446983" y="4572000"/>
            <a:ext cx="396875" cy="0"/>
          </a:xfrm>
          <a:prstGeom prst="straightConnector1">
            <a:avLst/>
          </a:prstGeom>
          <a:ln w="28575">
            <a:solidFill>
              <a:srgbClr val="0000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5271995" y="4545012"/>
            <a:ext cx="396875" cy="0"/>
          </a:xfrm>
          <a:prstGeom prst="straightConnector1">
            <a:avLst/>
          </a:prstGeom>
          <a:ln w="28575">
            <a:solidFill>
              <a:srgbClr val="0000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 11">
            <a:extLst>
              <a:ext uri="{FF2B5EF4-FFF2-40B4-BE49-F238E27FC236}">
                <a16:creationId xmlns="" xmlns:a16="http://schemas.microsoft.com/office/drawing/2014/main" id="{C9A9E15A-4DBD-4571-B399-A95262855E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64038" y="4186066"/>
            <a:ext cx="1017587" cy="646331"/>
          </a:xfrm>
          <a:prstGeom prst="rect">
            <a:avLst/>
          </a:prstGeom>
          <a:noFill/>
          <a:ln w="28575">
            <a:solidFill>
              <a:srgbClr val="00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3600" b="1">
                <a:solidFill>
                  <a:srgbClr val="00B050"/>
                </a:solidFill>
                <a:latin typeface="VNI-Avo" pitchFamily="2" charset="0"/>
              </a:rPr>
              <a:t>oi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="" xmlns:a16="http://schemas.microsoft.com/office/drawing/2014/main" id="{53C98235-547F-44C2-9A12-288E1BCB98A0}"/>
              </a:ext>
            </a:extLst>
          </p:cNvPr>
          <p:cNvCxnSpPr/>
          <p:nvPr/>
        </p:nvCxnSpPr>
        <p:spPr>
          <a:xfrm flipH="1">
            <a:off x="6681788" y="2895600"/>
            <a:ext cx="100012" cy="152400"/>
          </a:xfrm>
          <a:prstGeom prst="line">
            <a:avLst/>
          </a:prstGeom>
          <a:ln w="38100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11">
            <a:extLst>
              <a:ext uri="{FF2B5EF4-FFF2-40B4-BE49-F238E27FC236}">
                <a16:creationId xmlns="" xmlns:a16="http://schemas.microsoft.com/office/drawing/2014/main" id="{99CBFDCE-1E3F-4C98-87C3-8DD78C2778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7908" y="4190031"/>
            <a:ext cx="1845270" cy="646331"/>
          </a:xfrm>
          <a:prstGeom prst="rect">
            <a:avLst/>
          </a:prstGeom>
          <a:noFill/>
          <a:ln w="28575">
            <a:solidFill>
              <a:srgbClr val="00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VNI-Avo" pitchFamily="2" charset="0"/>
              </a:rPr>
              <a:t>choøi</a:t>
            </a:r>
            <a:endParaRPr lang="en-US" sz="3600" b="1">
              <a:solidFill>
                <a:srgbClr val="00B050"/>
              </a:solidFill>
              <a:latin typeface="VNI-Avo" pitchFamily="2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AA43C94E-0FA4-46D3-B1AD-918B668F34DC}"/>
              </a:ext>
            </a:extLst>
          </p:cNvPr>
          <p:cNvSpPr txBox="1"/>
          <p:nvPr/>
        </p:nvSpPr>
        <p:spPr>
          <a:xfrm flipH="1">
            <a:off x="1371600" y="4093734"/>
            <a:ext cx="16593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00B050"/>
                </a:solidFill>
                <a:latin typeface="VNI-Avo" pitchFamily="2" charset="0"/>
              </a:rPr>
              <a:t>choøi</a:t>
            </a:r>
          </a:p>
        </p:txBody>
      </p:sp>
      <p:sp>
        <p:nvSpPr>
          <p:cNvPr id="34" name="Rectangle 11">
            <a:extLst>
              <a:ext uri="{FF2B5EF4-FFF2-40B4-BE49-F238E27FC236}">
                <a16:creationId xmlns="" xmlns:a16="http://schemas.microsoft.com/office/drawing/2014/main" id="{77B84B88-3886-46AB-8A48-C7BD25D289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53925" y="4186066"/>
            <a:ext cx="792163" cy="646331"/>
          </a:xfrm>
          <a:prstGeom prst="rect">
            <a:avLst/>
          </a:prstGeom>
          <a:noFill/>
          <a:ln w="28575">
            <a:solidFill>
              <a:srgbClr val="00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3600" b="1">
                <a:solidFill>
                  <a:srgbClr val="00B050"/>
                </a:solidFill>
                <a:latin typeface="VNI-Avo" pitchFamily="2" charset="0"/>
              </a:rPr>
              <a:t>ch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="" xmlns:a16="http://schemas.microsoft.com/office/drawing/2014/main" id="{E0014DB5-F4D2-4D45-B4EF-3161CEA059DC}"/>
              </a:ext>
            </a:extLst>
          </p:cNvPr>
          <p:cNvGrpSpPr/>
          <p:nvPr/>
        </p:nvGrpSpPr>
        <p:grpSpPr>
          <a:xfrm>
            <a:off x="5647795" y="4186066"/>
            <a:ext cx="792163" cy="646112"/>
            <a:chOff x="7283850" y="1600200"/>
            <a:chExt cx="792163" cy="646112"/>
          </a:xfrm>
        </p:grpSpPr>
        <p:sp>
          <p:nvSpPr>
            <p:cNvPr id="37" name="Rectangle 11">
              <a:extLst>
                <a:ext uri="{FF2B5EF4-FFF2-40B4-BE49-F238E27FC236}">
                  <a16:creationId xmlns="" xmlns:a16="http://schemas.microsoft.com/office/drawing/2014/main" id="{7E3DD446-8503-4220-9B46-05CA322F5C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83850" y="1600200"/>
              <a:ext cx="792163" cy="646112"/>
            </a:xfrm>
            <a:prstGeom prst="rect">
              <a:avLst/>
            </a:prstGeom>
            <a:noFill/>
            <a:ln w="28575">
              <a:solidFill>
                <a:srgbClr val="0000CC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endParaRPr lang="vi-VN" sz="3600" b="1">
                <a:solidFill>
                  <a:srgbClr val="0000CC"/>
                </a:solidFill>
                <a:latin typeface=".VnAvant" pitchFamily="34" charset="0"/>
              </a:endParaRPr>
            </a:p>
          </p:txBody>
        </p:sp>
        <p:cxnSp>
          <p:nvCxnSpPr>
            <p:cNvPr id="39" name="Straight Connector 38">
              <a:extLst>
                <a:ext uri="{FF2B5EF4-FFF2-40B4-BE49-F238E27FC236}">
                  <a16:creationId xmlns="" xmlns:a16="http://schemas.microsoft.com/office/drawing/2014/main" id="{7D96A8FB-27AF-4687-8082-C6D498D44FF5}"/>
                </a:ext>
              </a:extLst>
            </p:cNvPr>
            <p:cNvCxnSpPr/>
            <p:nvPr/>
          </p:nvCxnSpPr>
          <p:spPr>
            <a:xfrm>
              <a:off x="7544032" y="1847056"/>
              <a:ext cx="228600" cy="76200"/>
            </a:xfrm>
            <a:prstGeom prst="line">
              <a:avLst/>
            </a:prstGeom>
            <a:ln w="38100">
              <a:solidFill>
                <a:srgbClr val="0066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918775448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2" grpId="0" animBg="1"/>
      <p:bldP spid="14" grpId="0" animBg="1"/>
      <p:bldP spid="16" grpId="0" animBg="1"/>
      <p:bldP spid="17" grpId="0" animBg="1"/>
      <p:bldP spid="2" grpId="0" animBg="1"/>
      <p:bldP spid="30" grpId="0" animBg="1"/>
      <p:bldP spid="26" grpId="0"/>
      <p:bldP spid="35" grpId="0" animBg="1"/>
      <p:bldP spid="40" grpId="0" animBg="1"/>
      <p:bldP spid="32" grpId="0"/>
      <p:bldP spid="3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2" name="Table 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7543245"/>
              </p:ext>
            </p:extLst>
          </p:nvPr>
        </p:nvGraphicFramePr>
        <p:xfrm>
          <a:off x="304800" y="2118360"/>
          <a:ext cx="9067800" cy="1310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6685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3716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52400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2860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219200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371600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1219200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466748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</a:tblGrid>
              <a:tr h="1219200">
                <a:tc>
                  <a:txBody>
                    <a:bodyPr/>
                    <a:lstStyle/>
                    <a:p>
                      <a:r>
                        <a:rPr lang="en-US" sz="4000" b="1">
                          <a:solidFill>
                            <a:srgbClr val="0033CC"/>
                          </a:solidFill>
                          <a:latin typeface="VNI-Avo" pitchFamily="2" charset="0"/>
                        </a:rPr>
                        <a:t>choøi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000" b="1">
                          <a:solidFill>
                            <a:srgbClr val="0033CC"/>
                          </a:solidFill>
                          <a:latin typeface="VNI-Avo" pitchFamily="2" charset="0"/>
                        </a:rPr>
                        <a:t>hoûi </a:t>
                      </a:r>
                      <a:endParaRPr lang="en-US" sz="4000">
                        <a:solidFill>
                          <a:srgbClr val="0033CC"/>
                        </a:solidFill>
                        <a:latin typeface=".VnAvant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4000" b="1">
                          <a:solidFill>
                            <a:srgbClr val="0033CC"/>
                          </a:solidFill>
                          <a:latin typeface="VNI-Avo" pitchFamily="2" charset="0"/>
                        </a:rPr>
                        <a:t> moãi</a:t>
                      </a:r>
                    </a:p>
                    <a:p>
                      <a:pPr algn="ctr"/>
                      <a:endParaRPr lang="en-US" sz="4000">
                        <a:solidFill>
                          <a:srgbClr val="0033CC"/>
                        </a:solidFill>
                        <a:latin typeface=".VnAvant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4000">
                        <a:solidFill>
                          <a:srgbClr val="FF0000"/>
                        </a:solidFill>
                        <a:latin typeface=".VnAvant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4000" b="1">
                          <a:solidFill>
                            <a:srgbClr val="FF0000"/>
                          </a:solidFill>
                          <a:latin typeface="VNI-Avo" pitchFamily="2" charset="0"/>
                        </a:rPr>
                        <a:t>xoâi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4000" b="1">
                          <a:solidFill>
                            <a:srgbClr val="FF0000"/>
                          </a:solidFill>
                          <a:latin typeface="VNI-Avo" pitchFamily="2" charset="0"/>
                        </a:rPr>
                        <a:t>ñôïi</a:t>
                      </a:r>
                    </a:p>
                    <a:p>
                      <a:pPr algn="ctr"/>
                      <a:endParaRPr lang="en-US" sz="4000">
                        <a:solidFill>
                          <a:srgbClr val="FF0000"/>
                        </a:solidFill>
                        <a:latin typeface=".VnAvant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4000" b="1">
                          <a:solidFill>
                            <a:srgbClr val="FF0000"/>
                          </a:solidFill>
                          <a:latin typeface="VNI-Avo" pitchFamily="2" charset="0"/>
                        </a:rPr>
                        <a:t>môùi</a:t>
                      </a:r>
                      <a:endParaRPr lang="en-US" sz="4000">
                        <a:solidFill>
                          <a:srgbClr val="009900"/>
                        </a:solidFill>
                        <a:latin typeface=".VnAvant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4000">
                        <a:solidFill>
                          <a:srgbClr val="7030A0"/>
                        </a:solidFill>
                        <a:latin typeface=".VnAvant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grpSp>
        <p:nvGrpSpPr>
          <p:cNvPr id="39" name="Group 38"/>
          <p:cNvGrpSpPr/>
          <p:nvPr/>
        </p:nvGrpSpPr>
        <p:grpSpPr>
          <a:xfrm>
            <a:off x="85748" y="76200"/>
            <a:ext cx="1978576" cy="722531"/>
            <a:chOff x="85748" y="76200"/>
            <a:chExt cx="1978576" cy="722531"/>
          </a:xfrm>
        </p:grpSpPr>
        <p:grpSp>
          <p:nvGrpSpPr>
            <p:cNvPr id="38" name="Group 37"/>
            <p:cNvGrpSpPr/>
            <p:nvPr/>
          </p:nvGrpSpPr>
          <p:grpSpPr>
            <a:xfrm>
              <a:off x="85748" y="169725"/>
              <a:ext cx="1770762" cy="606130"/>
              <a:chOff x="85748" y="169725"/>
              <a:chExt cx="1770762" cy="606130"/>
            </a:xfrm>
          </p:grpSpPr>
          <p:sp>
            <p:nvSpPr>
              <p:cNvPr id="35" name="Rounded Rectangle 34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3" name="Oval 32"/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1" i="0" u="none" strike="noStrike" cap="none" normalizeH="0">
                  <a:ln>
                    <a:noFill/>
                  </a:ln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37" name="Group 36"/>
            <p:cNvGrpSpPr/>
            <p:nvPr/>
          </p:nvGrpSpPr>
          <p:grpSpPr>
            <a:xfrm>
              <a:off x="153037" y="76200"/>
              <a:ext cx="1911287" cy="722531"/>
              <a:chOff x="-651821" y="-231732"/>
              <a:chExt cx="1911287" cy="722531"/>
            </a:xfrm>
          </p:grpSpPr>
          <p:sp>
            <p:nvSpPr>
              <p:cNvPr id="34" name="TextBox 33"/>
              <p:cNvSpPr txBox="1"/>
              <p:nvPr/>
            </p:nvSpPr>
            <p:spPr>
              <a:xfrm>
                <a:off x="-651821" y="-231732"/>
                <a:ext cx="44435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>
                    <a:latin typeface="Calibri" pitchFamily="34" charset="0"/>
                    <a:cs typeface="Calibri" pitchFamily="34" charset="0"/>
                  </a:rPr>
                  <a:t>2</a:t>
                </a: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-195258" y="-155532"/>
                <a:ext cx="14547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>
                    <a:solidFill>
                      <a:schemeClr val="bg1"/>
                    </a:solidFill>
                    <a:latin typeface=".VnAvant" pitchFamily="34" charset="0"/>
                  </a:rPr>
                  <a:t>§äc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67644214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66&quot;/&gt;&lt;/object&gt;&lt;object type=&quot;3&quot; unique_id=&quot;10005&quot;&gt;&lt;property id=&quot;20148&quot; value=&quot;5&quot;/&gt;&lt;property id=&quot;20300&quot; value=&quot;Slide 3&quot;/&gt;&lt;property id=&quot;20307&quot; value=&quot;265&quot;/&gt;&lt;/object&gt;&lt;object type=&quot;3&quot; unique_id=&quot;10006&quot;&gt;&lt;property id=&quot;20148&quot; value=&quot;5&quot;/&gt;&lt;property id=&quot;20300&quot; value=&quot;Slide 4&quot;/&gt;&lt;property id=&quot;20307&quot; value=&quot;314&quot;/&gt;&lt;/object&gt;&lt;object type=&quot;3&quot; unique_id=&quot;10007&quot;&gt;&lt;property id=&quot;20148&quot; value=&quot;5&quot;/&gt;&lt;property id=&quot;20300&quot; value=&quot;Slide 5&quot;/&gt;&lt;property id=&quot;20307&quot; value=&quot;267&quot;/&gt;&lt;/object&gt;&lt;object type=&quot;3&quot; unique_id=&quot;10008&quot;&gt;&lt;property id=&quot;20148&quot; value=&quot;5&quot;/&gt;&lt;property id=&quot;20300&quot; value=&quot;Slide 6&quot;/&gt;&lt;property id=&quot;20307&quot; value=&quot;271&quot;/&gt;&lt;/object&gt;&lt;object type=&quot;3&quot; unique_id=&quot;10009&quot;&gt;&lt;property id=&quot;20148&quot; value=&quot;5&quot;/&gt;&lt;property id=&quot;20300&quot; value=&quot;Slide 7&quot;/&gt;&lt;property id=&quot;20307&quot; value=&quot;275&quot;/&gt;&lt;/object&gt;&lt;object type=&quot;3&quot; unique_id=&quot;10010&quot;&gt;&lt;property id=&quot;20148&quot; value=&quot;5&quot;/&gt;&lt;property id=&quot;20300&quot; value=&quot;Slide 8&quot;/&gt;&lt;property id=&quot;20307&quot; value=&quot;304&quot;/&gt;&lt;/object&gt;&lt;object type=&quot;3&quot; unique_id=&quot;10011&quot;&gt;&lt;property id=&quot;20148&quot; value=&quot;5&quot;/&gt;&lt;property id=&quot;20300&quot; value=&quot;Slide 9&quot;/&gt;&lt;property id=&quot;20307&quot; value=&quot;288&quot;/&gt;&lt;/object&gt;&lt;object type=&quot;3&quot; unique_id=&quot;10012&quot;&gt;&lt;property id=&quot;20148&quot; value=&quot;5&quot;/&gt;&lt;property id=&quot;20300&quot; value=&quot;Slide 10&quot;/&gt;&lt;property id=&quot;20307&quot; value=&quot;328&quot;/&gt;&lt;/object&gt;&lt;object type=&quot;3&quot; unique_id=&quot;10013&quot;&gt;&lt;property id=&quot;20148&quot; value=&quot;5&quot;/&gt;&lt;property id=&quot;20300&quot; value=&quot;Slide 11&quot;/&gt;&lt;property id=&quot;20307&quot; value=&quot;329&quot;/&gt;&lt;/object&gt;&lt;object type=&quot;3&quot; unique_id=&quot;10014&quot;&gt;&lt;property id=&quot;20148&quot; value=&quot;5&quot;/&gt;&lt;property id=&quot;20300&quot; value=&quot;Slide 12&quot;/&gt;&lt;property id=&quot;20307&quot; value=&quot;330&quot;/&gt;&lt;/object&gt;&lt;object type=&quot;3&quot; unique_id=&quot;10015&quot;&gt;&lt;property id=&quot;20148&quot; value=&quot;5&quot;/&gt;&lt;property id=&quot;20300&quot; value=&quot;Slide 13&quot;/&gt;&lt;property id=&quot;20307&quot; value=&quot;331&quot;/&gt;&lt;/object&gt;&lt;object type=&quot;3&quot; unique_id=&quot;10016&quot;&gt;&lt;property id=&quot;20148&quot; value=&quot;5&quot;/&gt;&lt;property id=&quot;20300&quot; value=&quot;Slide 14&quot;/&gt;&lt;property id=&quot;20307&quot; value=&quot;305&quot;/&gt;&lt;/object&gt;&lt;object type=&quot;3&quot; unique_id=&quot;10017&quot;&gt;&lt;property id=&quot;20148&quot; value=&quot;5&quot;/&gt;&lt;property id=&quot;20300&quot; value=&quot;Slide 15&quot;/&gt;&lt;property id=&quot;20307&quot; value=&quot;332&quot;/&gt;&lt;/object&gt;&lt;object type=&quot;3&quot; unique_id=&quot;10018&quot;&gt;&lt;property id=&quot;20148&quot; value=&quot;5&quot;/&gt;&lt;property id=&quot;20300&quot; value=&quot;Slide 16&quot;/&gt;&lt;property id=&quot;20307&quot; value=&quot;308&quot;/&gt;&lt;/object&gt;&lt;object type=&quot;3&quot; unique_id=&quot;10019&quot;&gt;&lt;property id=&quot;20148&quot; value=&quot;5&quot;/&gt;&lt;property id=&quot;20300&quot; value=&quot;Slide 17&quot;/&gt;&lt;property id=&quot;20307&quot; value=&quot;311&quot;/&gt;&lt;/object&gt;&lt;object type=&quot;3&quot; unique_id=&quot;10020&quot;&gt;&lt;property id=&quot;20148&quot; value=&quot;5&quot;/&gt;&lt;property id=&quot;20300&quot; value=&quot;Slide 18&quot;/&gt;&lt;property id=&quot;20307&quot; value=&quot;327&quot;/&gt;&lt;/object&gt;&lt;object type=&quot;3&quot; unique_id=&quot;10021&quot;&gt;&lt;property id=&quot;20148&quot; value=&quot;5&quot;/&gt;&lt;property id=&quot;20300&quot; value=&quot;Slide 19&quot;/&gt;&lt;property id=&quot;20307&quot; value=&quot;307&quot;/&gt;&lt;/object&gt;&lt;object type=&quot;3&quot; unique_id=&quot;10022&quot;&gt;&lt;property id=&quot;20148&quot; value=&quot;5&quot;/&gt;&lt;property id=&quot;20300&quot; value=&quot;Slide 20&quot;/&gt;&lt;property id=&quot;20307&quot; value=&quot;310&quot;/&gt;&lt;/object&gt;&lt;object type=&quot;3&quot; unique_id=&quot;10023&quot;&gt;&lt;property id=&quot;20148&quot; value=&quot;5&quot;/&gt;&lt;property id=&quot;20300&quot; value=&quot;Slide 21&quot;/&gt;&lt;property id=&quot;20307&quot; value=&quot;333&quot;/&gt;&lt;/object&gt;&lt;object type=&quot;3&quot; unique_id=&quot;10024&quot;&gt;&lt;property id=&quot;20148&quot; value=&quot;5&quot;/&gt;&lt;property id=&quot;20300&quot; value=&quot;Slide 22&quot;/&gt;&lt;property id=&quot;20307&quot; value=&quot;326&quot;/&gt;&lt;/object&gt;&lt;object type=&quot;3&quot; unique_id=&quot;10025&quot;&gt;&lt;property id=&quot;20148&quot; value=&quot;5&quot;/&gt;&lt;property id=&quot;20300&quot; value=&quot;Slide 31&quot;/&gt;&lt;property id=&quot;20307&quot; value=&quot;313&quot;/&gt;&lt;/object&gt;&lt;object type=&quot;3&quot; unique_id=&quot;10335&quot;&gt;&lt;property id=&quot;20148&quot; value=&quot;5&quot;/&gt;&lt;property id=&quot;20300&quot; value=&quot;Slide 23&quot;/&gt;&lt;property id=&quot;20307&quot; value=&quot;334&quot;/&gt;&lt;/object&gt;&lt;object type=&quot;3&quot; unique_id=&quot;10337&quot;&gt;&lt;property id=&quot;20148&quot; value=&quot;5&quot;/&gt;&lt;property id=&quot;20300&quot; value=&quot;Slide 25&quot;/&gt;&lt;property id=&quot;20307&quot; value=&quot;336&quot;/&gt;&lt;/object&gt;&lt;object type=&quot;3&quot; unique_id=&quot;10338&quot;&gt;&lt;property id=&quot;20148&quot; value=&quot;5&quot;/&gt;&lt;property id=&quot;20300&quot; value=&quot;Slide 26&quot;/&gt;&lt;property id=&quot;20307&quot; value=&quot;337&quot;/&gt;&lt;/object&gt;&lt;object type=&quot;3&quot; unique_id=&quot;10339&quot;&gt;&lt;property id=&quot;20148&quot; value=&quot;5&quot;/&gt;&lt;property id=&quot;20300&quot; value=&quot;Slide 27&quot;/&gt;&lt;property id=&quot;20307&quot; value=&quot;338&quot;/&gt;&lt;/object&gt;&lt;object type=&quot;3&quot; unique_id=&quot;10340&quot;&gt;&lt;property id=&quot;20148&quot; value=&quot;5&quot;/&gt;&lt;property id=&quot;20300&quot; value=&quot;Slide 28&quot;/&gt;&lt;property id=&quot;20307&quot; value=&quot;339&quot;/&gt;&lt;/object&gt;&lt;object type=&quot;3&quot; unique_id=&quot;10341&quot;&gt;&lt;property id=&quot;20148&quot; value=&quot;5&quot;/&gt;&lt;property id=&quot;20300&quot; value=&quot;Slide 29&quot;/&gt;&lt;property id=&quot;20307&quot; value=&quot;340&quot;/&gt;&lt;/object&gt;&lt;object type=&quot;3&quot; unique_id=&quot;10342&quot;&gt;&lt;property id=&quot;20148&quot; value=&quot;5&quot;/&gt;&lt;property id=&quot;20300&quot; value=&quot;Slide 30&quot;/&gt;&lt;property id=&quot;20307&quot; value=&quot;341&quot;/&gt;&lt;/object&gt;&lt;object type=&quot;3&quot; unique_id=&quot;10475&quot;&gt;&lt;property id=&quot;20148&quot; value=&quot;5&quot;/&gt;&lt;property id=&quot;20300&quot; value=&quot;Slide 24&quot;/&gt;&lt;property id=&quot;20307&quot; value=&quot;342&quot;/&gt;&lt;/object&gt;&lt;/object&gt;&lt;object type=&quot;8&quot; unique_id=&quot;10050&quot;&gt;&lt;/object&gt;&lt;/object&gt;&lt;/database&gt;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9.9|6.6|3.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7399</TotalTime>
  <Words>320</Words>
  <Application>Microsoft Office PowerPoint</Application>
  <PresentationFormat>On-screen Show (4:3)</PresentationFormat>
  <Paragraphs>120</Paragraphs>
  <Slides>35</Slides>
  <Notes>2</Notes>
  <HiddenSlides>0</HiddenSlides>
  <MMClips>4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35</vt:i4>
      </vt:variant>
    </vt:vector>
  </HeadingPairs>
  <TitlesOfParts>
    <vt:vector size="49" baseType="lpstr">
      <vt:lpstr>Arial</vt:lpstr>
      <vt:lpstr>.VnCooper</vt:lpstr>
      <vt:lpstr>HP-087</vt:lpstr>
      <vt:lpstr>.VnAvant</vt:lpstr>
      <vt:lpstr>Comic Sans MS</vt:lpstr>
      <vt:lpstr>HP001 4H Normal</vt:lpstr>
      <vt:lpstr>VNI-Avo</vt:lpstr>
      <vt:lpstr>Times New Roman</vt:lpstr>
      <vt:lpstr>Calibri</vt:lpstr>
      <vt:lpstr>Arial Rounded MT Bold</vt:lpstr>
      <vt:lpstr>.VnUniverse</vt:lpstr>
      <vt:lpstr>HP001</vt:lpstr>
      <vt:lpstr>Office Theme</vt:lpstr>
      <vt:lpstr>1_Default Design</vt:lpstr>
      <vt:lpstr>PowerPoint Presentation</vt:lpstr>
      <vt:lpstr>                  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              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Quỳnh Trang</dc:creator>
  <cp:lastModifiedBy>Admin</cp:lastModifiedBy>
  <cp:revision>357</cp:revision>
  <dcterms:created xsi:type="dcterms:W3CDTF">2006-08-16T00:00:00Z</dcterms:created>
  <dcterms:modified xsi:type="dcterms:W3CDTF">2020-08-25T16:37:17Z</dcterms:modified>
</cp:coreProperties>
</file>